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69" r:id="rId9"/>
    <p:sldId id="268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g object 17"/>
          <p:cNvSpPr/>
          <p:nvPr/>
        </p:nvSpPr>
        <p:spPr>
          <a:xfrm>
            <a:off x="10461010" y="427561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bg object 18"/>
          <p:cNvSpPr/>
          <p:nvPr/>
        </p:nvSpPr>
        <p:spPr>
          <a:xfrm>
            <a:off x="10625236" y="4445223"/>
            <a:ext cx="3955084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bg object 19"/>
          <p:cNvSpPr/>
          <p:nvPr/>
        </p:nvSpPr>
        <p:spPr>
          <a:xfrm>
            <a:off x="13489838" y="274938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bg object 20"/>
          <p:cNvSpPr/>
          <p:nvPr/>
        </p:nvSpPr>
        <p:spPr>
          <a:xfrm>
            <a:off x="13654065" y="444540"/>
            <a:ext cx="3955084" cy="394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bg object 21"/>
          <p:cNvSpPr/>
          <p:nvPr/>
        </p:nvSpPr>
        <p:spPr>
          <a:xfrm>
            <a:off x="7507651" y="642329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bg object 22"/>
          <p:cNvSpPr/>
          <p:nvPr/>
        </p:nvSpPr>
        <p:spPr>
          <a:xfrm>
            <a:off x="7671877" y="811946"/>
            <a:ext cx="3955084" cy="394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bg object 23"/>
          <p:cNvSpPr/>
          <p:nvPr/>
        </p:nvSpPr>
        <p:spPr>
          <a:xfrm>
            <a:off x="4282104" y="3031010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5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bg object 24"/>
          <p:cNvSpPr/>
          <p:nvPr/>
        </p:nvSpPr>
        <p:spPr>
          <a:xfrm>
            <a:off x="4399239" y="3148156"/>
            <a:ext cx="2820707" cy="2820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bg object 25"/>
          <p:cNvSpPr/>
          <p:nvPr/>
        </p:nvSpPr>
        <p:spPr>
          <a:xfrm>
            <a:off x="368564" y="518879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10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bg object 26"/>
          <p:cNvSpPr/>
          <p:nvPr/>
        </p:nvSpPr>
        <p:spPr>
          <a:xfrm>
            <a:off x="532802" y="5358403"/>
            <a:ext cx="3955072" cy="394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bg object 27"/>
          <p:cNvSpPr/>
          <p:nvPr/>
        </p:nvSpPr>
        <p:spPr>
          <a:xfrm>
            <a:off x="15037643" y="6868576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bg object 28"/>
          <p:cNvSpPr/>
          <p:nvPr/>
        </p:nvSpPr>
        <p:spPr>
          <a:xfrm>
            <a:off x="15154777" y="6985710"/>
            <a:ext cx="2820707" cy="2820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bg object 29"/>
          <p:cNvSpPr/>
          <p:nvPr/>
        </p:nvSpPr>
        <p:spPr>
          <a:xfrm>
            <a:off x="6908231" y="6722028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bg object 30"/>
          <p:cNvSpPr/>
          <p:nvPr/>
        </p:nvSpPr>
        <p:spPr>
          <a:xfrm>
            <a:off x="7025365" y="6839193"/>
            <a:ext cx="2820707" cy="2820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6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61010" y="427561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625236" y="4445223"/>
            <a:ext cx="3955084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489838" y="274938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654065" y="444540"/>
            <a:ext cx="3955084" cy="394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507651" y="642329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71877" y="811946"/>
            <a:ext cx="3955084" cy="394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282104" y="3031010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5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399239" y="3148156"/>
            <a:ext cx="2820707" cy="2820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68564" y="518879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10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32802" y="5358403"/>
            <a:ext cx="3955072" cy="394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037643" y="6868576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5154777" y="6985710"/>
            <a:ext cx="2820707" cy="2820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908231" y="6722028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025365" y="6839193"/>
            <a:ext cx="2820707" cy="2820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4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4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5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2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7766" y="2126494"/>
            <a:ext cx="204216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0696" y="3042113"/>
            <a:ext cx="15726606" cy="383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7766" y="2126494"/>
            <a:ext cx="204216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0696" y="3042113"/>
            <a:ext cx="15726606" cy="383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10/25/21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4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0990" y="1846319"/>
              <a:ext cx="619760" cy="619760"/>
            </a:xfrm>
            <a:custGeom>
              <a:avLst/>
              <a:gdLst/>
              <a:ahLst/>
              <a:cxnLst/>
              <a:rect l="l" t="t" r="r" b="b"/>
              <a:pathLst>
                <a:path w="619760" h="619760">
                  <a:moveTo>
                    <a:pt x="309640" y="619281"/>
                  </a:moveTo>
                  <a:lnTo>
                    <a:pt x="264207" y="615931"/>
                  </a:lnTo>
                  <a:lnTo>
                    <a:pt x="219757" y="605948"/>
                  </a:lnTo>
                  <a:lnTo>
                    <a:pt x="177252" y="589553"/>
                  </a:lnTo>
                  <a:lnTo>
                    <a:pt x="137613" y="567097"/>
                  </a:lnTo>
                  <a:lnTo>
                    <a:pt x="101698" y="539069"/>
                  </a:lnTo>
                  <a:lnTo>
                    <a:pt x="70285" y="506074"/>
                  </a:lnTo>
                  <a:lnTo>
                    <a:pt x="44052" y="468828"/>
                  </a:lnTo>
                  <a:lnTo>
                    <a:pt x="23569" y="428135"/>
                  </a:lnTo>
                  <a:lnTo>
                    <a:pt x="9279" y="384877"/>
                  </a:lnTo>
                  <a:lnTo>
                    <a:pt x="1491" y="339990"/>
                  </a:lnTo>
                  <a:lnTo>
                    <a:pt x="0" y="309640"/>
                  </a:lnTo>
                  <a:lnTo>
                    <a:pt x="93" y="302039"/>
                  </a:lnTo>
                  <a:lnTo>
                    <a:pt x="4558" y="256706"/>
                  </a:lnTo>
                  <a:lnTo>
                    <a:pt x="15628" y="212510"/>
                  </a:lnTo>
                  <a:lnTo>
                    <a:pt x="33060" y="170425"/>
                  </a:lnTo>
                  <a:lnTo>
                    <a:pt x="56484" y="131345"/>
                  </a:lnTo>
                  <a:lnTo>
                    <a:pt x="85382" y="96132"/>
                  </a:lnTo>
                  <a:lnTo>
                    <a:pt x="119141" y="65535"/>
                  </a:lnTo>
                  <a:lnTo>
                    <a:pt x="157017" y="40227"/>
                  </a:lnTo>
                  <a:lnTo>
                    <a:pt x="198204" y="20747"/>
                  </a:lnTo>
                  <a:lnTo>
                    <a:pt x="241795" y="7523"/>
                  </a:lnTo>
                  <a:lnTo>
                    <a:pt x="286864" y="838"/>
                  </a:lnTo>
                  <a:lnTo>
                    <a:pt x="309640" y="0"/>
                  </a:lnTo>
                  <a:lnTo>
                    <a:pt x="317242" y="93"/>
                  </a:lnTo>
                  <a:lnTo>
                    <a:pt x="362575" y="4558"/>
                  </a:lnTo>
                  <a:lnTo>
                    <a:pt x="406771" y="15628"/>
                  </a:lnTo>
                  <a:lnTo>
                    <a:pt x="448856" y="33060"/>
                  </a:lnTo>
                  <a:lnTo>
                    <a:pt x="487936" y="56484"/>
                  </a:lnTo>
                  <a:lnTo>
                    <a:pt x="523149" y="85382"/>
                  </a:lnTo>
                  <a:lnTo>
                    <a:pt x="553747" y="119141"/>
                  </a:lnTo>
                  <a:lnTo>
                    <a:pt x="579054" y="157017"/>
                  </a:lnTo>
                  <a:lnTo>
                    <a:pt x="598534" y="198204"/>
                  </a:lnTo>
                  <a:lnTo>
                    <a:pt x="611757" y="241795"/>
                  </a:lnTo>
                  <a:lnTo>
                    <a:pt x="618443" y="286864"/>
                  </a:lnTo>
                  <a:lnTo>
                    <a:pt x="619281" y="309640"/>
                  </a:lnTo>
                  <a:lnTo>
                    <a:pt x="619188" y="317242"/>
                  </a:lnTo>
                  <a:lnTo>
                    <a:pt x="614723" y="362575"/>
                  </a:lnTo>
                  <a:lnTo>
                    <a:pt x="603652" y="406771"/>
                  </a:lnTo>
                  <a:lnTo>
                    <a:pt x="586220" y="448856"/>
                  </a:lnTo>
                  <a:lnTo>
                    <a:pt x="562797" y="487936"/>
                  </a:lnTo>
                  <a:lnTo>
                    <a:pt x="533899" y="523149"/>
                  </a:lnTo>
                  <a:lnTo>
                    <a:pt x="500139" y="553747"/>
                  </a:lnTo>
                  <a:lnTo>
                    <a:pt x="462264" y="579054"/>
                  </a:lnTo>
                  <a:lnTo>
                    <a:pt x="421076" y="598534"/>
                  </a:lnTo>
                  <a:lnTo>
                    <a:pt x="377486" y="611757"/>
                  </a:lnTo>
                  <a:lnTo>
                    <a:pt x="332417" y="618443"/>
                  </a:lnTo>
                  <a:lnTo>
                    <a:pt x="309640" y="619281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6408" y="2680005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19" h="388619">
                  <a:moveTo>
                    <a:pt x="194223" y="388447"/>
                  </a:moveTo>
                  <a:lnTo>
                    <a:pt x="147019" y="382625"/>
                  </a:lnTo>
                  <a:lnTo>
                    <a:pt x="102666" y="365515"/>
                  </a:lnTo>
                  <a:lnTo>
                    <a:pt x="63798" y="338143"/>
                  </a:lnTo>
                  <a:lnTo>
                    <a:pt x="32732" y="302129"/>
                  </a:lnTo>
                  <a:lnTo>
                    <a:pt x="11348" y="259645"/>
                  </a:lnTo>
                  <a:lnTo>
                    <a:pt x="932" y="213261"/>
                  </a:lnTo>
                  <a:lnTo>
                    <a:pt x="0" y="194223"/>
                  </a:lnTo>
                  <a:lnTo>
                    <a:pt x="233" y="184682"/>
                  </a:lnTo>
                  <a:lnTo>
                    <a:pt x="8361" y="137843"/>
                  </a:lnTo>
                  <a:lnTo>
                    <a:pt x="27625" y="94381"/>
                  </a:lnTo>
                  <a:lnTo>
                    <a:pt x="56886" y="56886"/>
                  </a:lnTo>
                  <a:lnTo>
                    <a:pt x="94381" y="27625"/>
                  </a:lnTo>
                  <a:lnTo>
                    <a:pt x="137843" y="8361"/>
                  </a:lnTo>
                  <a:lnTo>
                    <a:pt x="184682" y="233"/>
                  </a:lnTo>
                  <a:lnTo>
                    <a:pt x="194223" y="0"/>
                  </a:lnTo>
                  <a:lnTo>
                    <a:pt x="203765" y="233"/>
                  </a:lnTo>
                  <a:lnTo>
                    <a:pt x="250604" y="8361"/>
                  </a:lnTo>
                  <a:lnTo>
                    <a:pt x="294065" y="27625"/>
                  </a:lnTo>
                  <a:lnTo>
                    <a:pt x="331561" y="56886"/>
                  </a:lnTo>
                  <a:lnTo>
                    <a:pt x="360822" y="94381"/>
                  </a:lnTo>
                  <a:lnTo>
                    <a:pt x="380086" y="137843"/>
                  </a:lnTo>
                  <a:lnTo>
                    <a:pt x="388214" y="184682"/>
                  </a:lnTo>
                  <a:lnTo>
                    <a:pt x="388447" y="194223"/>
                  </a:lnTo>
                  <a:lnTo>
                    <a:pt x="388214" y="203765"/>
                  </a:lnTo>
                  <a:lnTo>
                    <a:pt x="380086" y="250604"/>
                  </a:lnTo>
                  <a:lnTo>
                    <a:pt x="360822" y="294065"/>
                  </a:lnTo>
                  <a:lnTo>
                    <a:pt x="331561" y="331561"/>
                  </a:lnTo>
                  <a:lnTo>
                    <a:pt x="294065" y="360822"/>
                  </a:lnTo>
                  <a:lnTo>
                    <a:pt x="250604" y="380086"/>
                  </a:lnTo>
                  <a:lnTo>
                    <a:pt x="203765" y="388214"/>
                  </a:lnTo>
                  <a:lnTo>
                    <a:pt x="194223" y="388447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91061" y="1434650"/>
              <a:ext cx="7196937" cy="7648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7279" y="8571616"/>
              <a:ext cx="1028065" cy="1028065"/>
            </a:xfrm>
            <a:custGeom>
              <a:avLst/>
              <a:gdLst/>
              <a:ahLst/>
              <a:cxnLst/>
              <a:rect l="l" t="t" r="r" b="b"/>
              <a:pathLst>
                <a:path w="1028065" h="1028065">
                  <a:moveTo>
                    <a:pt x="513954" y="1027909"/>
                  </a:moveTo>
                  <a:lnTo>
                    <a:pt x="463578" y="1025433"/>
                  </a:lnTo>
                  <a:lnTo>
                    <a:pt x="413686" y="1018032"/>
                  </a:lnTo>
                  <a:lnTo>
                    <a:pt x="364761" y="1005778"/>
                  </a:lnTo>
                  <a:lnTo>
                    <a:pt x="317272" y="988786"/>
                  </a:lnTo>
                  <a:lnTo>
                    <a:pt x="271678" y="967221"/>
                  </a:lnTo>
                  <a:lnTo>
                    <a:pt x="228415" y="941291"/>
                  </a:lnTo>
                  <a:lnTo>
                    <a:pt x="187905" y="911247"/>
                  </a:lnTo>
                  <a:lnTo>
                    <a:pt x="150533" y="877375"/>
                  </a:lnTo>
                  <a:lnTo>
                    <a:pt x="116662" y="840003"/>
                  </a:lnTo>
                  <a:lnTo>
                    <a:pt x="86616" y="799493"/>
                  </a:lnTo>
                  <a:lnTo>
                    <a:pt x="60687" y="756230"/>
                  </a:lnTo>
                  <a:lnTo>
                    <a:pt x="39122" y="710636"/>
                  </a:lnTo>
                  <a:lnTo>
                    <a:pt x="22130" y="663147"/>
                  </a:lnTo>
                  <a:lnTo>
                    <a:pt x="9875" y="614222"/>
                  </a:lnTo>
                  <a:lnTo>
                    <a:pt x="2474" y="564330"/>
                  </a:lnTo>
                  <a:lnTo>
                    <a:pt x="0" y="513954"/>
                  </a:lnTo>
                  <a:lnTo>
                    <a:pt x="154" y="501337"/>
                  </a:lnTo>
                  <a:lnTo>
                    <a:pt x="3865" y="451037"/>
                  </a:lnTo>
                  <a:lnTo>
                    <a:pt x="12488" y="401342"/>
                  </a:lnTo>
                  <a:lnTo>
                    <a:pt x="25941" y="352733"/>
                  </a:lnTo>
                  <a:lnTo>
                    <a:pt x="44093" y="305675"/>
                  </a:lnTo>
                  <a:lnTo>
                    <a:pt x="66771" y="260624"/>
                  </a:lnTo>
                  <a:lnTo>
                    <a:pt x="93755" y="218012"/>
                  </a:lnTo>
                  <a:lnTo>
                    <a:pt x="124785" y="178250"/>
                  </a:lnTo>
                  <a:lnTo>
                    <a:pt x="159564" y="141721"/>
                  </a:lnTo>
                  <a:lnTo>
                    <a:pt x="197756" y="108777"/>
                  </a:lnTo>
                  <a:lnTo>
                    <a:pt x="238992" y="79736"/>
                  </a:lnTo>
                  <a:lnTo>
                    <a:pt x="282878" y="54875"/>
                  </a:lnTo>
                  <a:lnTo>
                    <a:pt x="328988" y="34437"/>
                  </a:lnTo>
                  <a:lnTo>
                    <a:pt x="376879" y="18616"/>
                  </a:lnTo>
                  <a:lnTo>
                    <a:pt x="426091" y="7565"/>
                  </a:lnTo>
                  <a:lnTo>
                    <a:pt x="476149" y="1392"/>
                  </a:lnTo>
                  <a:lnTo>
                    <a:pt x="513954" y="0"/>
                  </a:lnTo>
                  <a:lnTo>
                    <a:pt x="526571" y="154"/>
                  </a:lnTo>
                  <a:lnTo>
                    <a:pt x="576871" y="3865"/>
                  </a:lnTo>
                  <a:lnTo>
                    <a:pt x="626566" y="12488"/>
                  </a:lnTo>
                  <a:lnTo>
                    <a:pt x="675175" y="25941"/>
                  </a:lnTo>
                  <a:lnTo>
                    <a:pt x="722233" y="44093"/>
                  </a:lnTo>
                  <a:lnTo>
                    <a:pt x="767284" y="66771"/>
                  </a:lnTo>
                  <a:lnTo>
                    <a:pt x="809896" y="93755"/>
                  </a:lnTo>
                  <a:lnTo>
                    <a:pt x="849658" y="124785"/>
                  </a:lnTo>
                  <a:lnTo>
                    <a:pt x="886187" y="159564"/>
                  </a:lnTo>
                  <a:lnTo>
                    <a:pt x="919131" y="197756"/>
                  </a:lnTo>
                  <a:lnTo>
                    <a:pt x="948172" y="238992"/>
                  </a:lnTo>
                  <a:lnTo>
                    <a:pt x="973032" y="282878"/>
                  </a:lnTo>
                  <a:lnTo>
                    <a:pt x="993471" y="328988"/>
                  </a:lnTo>
                  <a:lnTo>
                    <a:pt x="1009292" y="376879"/>
                  </a:lnTo>
                  <a:lnTo>
                    <a:pt x="1020343" y="426091"/>
                  </a:lnTo>
                  <a:lnTo>
                    <a:pt x="1026517" y="476149"/>
                  </a:lnTo>
                  <a:lnTo>
                    <a:pt x="1027909" y="513954"/>
                  </a:lnTo>
                  <a:lnTo>
                    <a:pt x="1027754" y="526571"/>
                  </a:lnTo>
                  <a:lnTo>
                    <a:pt x="1024043" y="576871"/>
                  </a:lnTo>
                  <a:lnTo>
                    <a:pt x="1015420" y="626566"/>
                  </a:lnTo>
                  <a:lnTo>
                    <a:pt x="1001967" y="675175"/>
                  </a:lnTo>
                  <a:lnTo>
                    <a:pt x="983815" y="722233"/>
                  </a:lnTo>
                  <a:lnTo>
                    <a:pt x="961137" y="767284"/>
                  </a:lnTo>
                  <a:lnTo>
                    <a:pt x="934153" y="809896"/>
                  </a:lnTo>
                  <a:lnTo>
                    <a:pt x="903123" y="849658"/>
                  </a:lnTo>
                  <a:lnTo>
                    <a:pt x="868344" y="886187"/>
                  </a:lnTo>
                  <a:lnTo>
                    <a:pt x="830152" y="919131"/>
                  </a:lnTo>
                  <a:lnTo>
                    <a:pt x="788916" y="948172"/>
                  </a:lnTo>
                  <a:lnTo>
                    <a:pt x="745030" y="973032"/>
                  </a:lnTo>
                  <a:lnTo>
                    <a:pt x="698920" y="993471"/>
                  </a:lnTo>
                  <a:lnTo>
                    <a:pt x="651029" y="1009292"/>
                  </a:lnTo>
                  <a:lnTo>
                    <a:pt x="601817" y="1020343"/>
                  </a:lnTo>
                  <a:lnTo>
                    <a:pt x="551759" y="1026517"/>
                  </a:lnTo>
                  <a:lnTo>
                    <a:pt x="513954" y="1027909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3331" y="2888271"/>
            <a:ext cx="476694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-215" dirty="0">
                <a:latin typeface="Arial"/>
                <a:cs typeface="Arial"/>
              </a:rPr>
              <a:t>R</a:t>
            </a:r>
            <a:r>
              <a:rPr sz="10400" spc="190" dirty="0">
                <a:latin typeface="Arial"/>
                <a:cs typeface="Arial"/>
              </a:rPr>
              <a:t>u</a:t>
            </a:r>
            <a:r>
              <a:rPr sz="10400" spc="535" dirty="0">
                <a:latin typeface="Arial"/>
                <a:cs typeface="Arial"/>
              </a:rPr>
              <a:t>t</a:t>
            </a:r>
            <a:r>
              <a:rPr sz="10400" spc="-785" dirty="0">
                <a:latin typeface="Arial"/>
                <a:cs typeface="Arial"/>
              </a:rPr>
              <a:t>g</a:t>
            </a:r>
            <a:r>
              <a:rPr sz="10400" spc="-600" dirty="0">
                <a:latin typeface="Arial"/>
                <a:cs typeface="Arial"/>
              </a:rPr>
              <a:t>e</a:t>
            </a:r>
            <a:r>
              <a:rPr sz="10400" spc="280" dirty="0">
                <a:latin typeface="Arial"/>
                <a:cs typeface="Arial"/>
              </a:rPr>
              <a:t>r</a:t>
            </a:r>
            <a:r>
              <a:rPr sz="10400" spc="-1410" dirty="0">
                <a:latin typeface="Arial"/>
                <a:cs typeface="Arial"/>
              </a:rPr>
              <a:t>s</a:t>
            </a:r>
            <a:endParaRPr sz="10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3331" y="4202721"/>
            <a:ext cx="6437630" cy="2952090"/>
          </a:xfrm>
          <a:prstGeom prst="rect">
            <a:avLst/>
          </a:prstGeom>
        </p:spPr>
        <p:txBody>
          <a:bodyPr vert="horz" wrap="square" lIns="0" tIns="281940" rIns="0" bIns="0" rtlCol="0">
            <a:spAutoFit/>
          </a:bodyPr>
          <a:lstStyle/>
          <a:p>
            <a:pPr marL="12700" marR="5080">
              <a:lnSpc>
                <a:spcPts val="10350"/>
              </a:lnSpc>
              <a:spcBef>
                <a:spcPts val="2220"/>
              </a:spcBef>
            </a:pPr>
            <a:r>
              <a:rPr sz="10400" b="1" spc="65" dirty="0">
                <a:solidFill>
                  <a:srgbClr val="860D0D"/>
                </a:solidFill>
                <a:latin typeface="Arial"/>
                <a:cs typeface="Arial"/>
              </a:rPr>
              <a:t>U</a:t>
            </a:r>
            <a:r>
              <a:rPr sz="10400" b="1" spc="295" dirty="0">
                <a:solidFill>
                  <a:srgbClr val="860D0D"/>
                </a:solidFill>
                <a:latin typeface="Arial"/>
                <a:cs typeface="Arial"/>
              </a:rPr>
              <a:t>n</a:t>
            </a:r>
            <a:r>
              <a:rPr sz="10400" b="1" spc="640" dirty="0">
                <a:solidFill>
                  <a:srgbClr val="860D0D"/>
                </a:solidFill>
                <a:latin typeface="Arial"/>
                <a:cs typeface="Arial"/>
              </a:rPr>
              <a:t>i</a:t>
            </a:r>
            <a:r>
              <a:rPr sz="10400" b="1" spc="-155" dirty="0">
                <a:solidFill>
                  <a:srgbClr val="860D0D"/>
                </a:solidFill>
                <a:latin typeface="Arial"/>
                <a:cs typeface="Arial"/>
              </a:rPr>
              <a:t>v</a:t>
            </a:r>
            <a:r>
              <a:rPr sz="10400" b="1" spc="-600" dirty="0">
                <a:solidFill>
                  <a:srgbClr val="860D0D"/>
                </a:solidFill>
                <a:latin typeface="Arial"/>
                <a:cs typeface="Arial"/>
              </a:rPr>
              <a:t>e</a:t>
            </a:r>
            <a:r>
              <a:rPr sz="10400" b="1" spc="280" dirty="0">
                <a:solidFill>
                  <a:srgbClr val="860D0D"/>
                </a:solidFill>
                <a:latin typeface="Arial"/>
                <a:cs typeface="Arial"/>
              </a:rPr>
              <a:t>r</a:t>
            </a:r>
            <a:r>
              <a:rPr sz="10400" b="1" spc="-1415" dirty="0">
                <a:solidFill>
                  <a:srgbClr val="860D0D"/>
                </a:solidFill>
                <a:latin typeface="Arial"/>
                <a:cs typeface="Arial"/>
              </a:rPr>
              <a:t>s</a:t>
            </a:r>
            <a:r>
              <a:rPr sz="10400" b="1" spc="640" dirty="0">
                <a:solidFill>
                  <a:srgbClr val="860D0D"/>
                </a:solidFill>
                <a:latin typeface="Arial"/>
                <a:cs typeface="Arial"/>
              </a:rPr>
              <a:t>i</a:t>
            </a:r>
            <a:r>
              <a:rPr sz="10400" b="1" spc="535" dirty="0">
                <a:solidFill>
                  <a:srgbClr val="860D0D"/>
                </a:solidFill>
                <a:latin typeface="Arial"/>
                <a:cs typeface="Arial"/>
              </a:rPr>
              <a:t>t</a:t>
            </a:r>
            <a:r>
              <a:rPr sz="10400" b="1" spc="-100" dirty="0">
                <a:solidFill>
                  <a:srgbClr val="860D0D"/>
                </a:solidFill>
                <a:latin typeface="Arial"/>
                <a:cs typeface="Arial"/>
              </a:rPr>
              <a:t>y  </a:t>
            </a:r>
            <a:r>
              <a:rPr sz="10400" b="1" spc="-490" dirty="0">
                <a:solidFill>
                  <a:srgbClr val="860D0D"/>
                </a:solidFill>
                <a:latin typeface="Arial"/>
                <a:cs typeface="Arial"/>
              </a:rPr>
              <a:t>TWESE</a:t>
            </a:r>
            <a:endParaRPr sz="10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30" y="1054050"/>
            <a:ext cx="554990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130" dirty="0">
                <a:latin typeface="Arial"/>
                <a:cs typeface="Arial"/>
              </a:rPr>
              <a:t>What </a:t>
            </a:r>
            <a:r>
              <a:rPr sz="6100" spc="-225" dirty="0">
                <a:latin typeface="Arial"/>
                <a:cs typeface="Arial"/>
              </a:rPr>
              <a:t>is</a:t>
            </a:r>
            <a:r>
              <a:rPr sz="6100" spc="-530" dirty="0">
                <a:latin typeface="Arial"/>
                <a:cs typeface="Arial"/>
              </a:rPr>
              <a:t> </a:t>
            </a:r>
            <a:r>
              <a:rPr sz="6100" spc="-345" dirty="0">
                <a:latin typeface="Arial"/>
                <a:cs typeface="Arial"/>
              </a:rPr>
              <a:t>Twese?</a:t>
            </a:r>
            <a:endParaRPr sz="6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9563" y="3211281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9563" y="4611456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9563" y="5544906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9563" y="6945081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0513" y="3001795"/>
            <a:ext cx="15041880" cy="5291192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14300" marR="90805" indent="-102235">
              <a:lnSpc>
                <a:spcPts val="3670"/>
              </a:lnSpc>
              <a:spcBef>
                <a:spcPts val="660"/>
              </a:spcBef>
            </a:pP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Organization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lang="en-US" sz="3500" spc="-114" dirty="0">
                <a:solidFill>
                  <a:srgbClr val="013333"/>
                </a:solidFill>
                <a:latin typeface="Arial"/>
                <a:cs typeface="Arial"/>
              </a:rPr>
              <a:t>s 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30" dirty="0">
                <a:solidFill>
                  <a:srgbClr val="013333"/>
                </a:solidFill>
                <a:latin typeface="Arial"/>
                <a:cs typeface="Arial"/>
              </a:rPr>
              <a:t>Friends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Africa.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4" dirty="0">
                <a:solidFill>
                  <a:srgbClr val="013333"/>
                </a:solidFill>
                <a:latin typeface="Arial"/>
                <a:cs typeface="Arial"/>
              </a:rPr>
              <a:t>Since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35" dirty="0">
                <a:solidFill>
                  <a:srgbClr val="013333"/>
                </a:solidFill>
                <a:latin typeface="Arial"/>
                <a:cs typeface="Arial"/>
              </a:rPr>
              <a:t>its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establishment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013333"/>
                </a:solidFill>
                <a:latin typeface="Arial"/>
                <a:cs typeface="Arial"/>
              </a:rPr>
              <a:t>in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484" dirty="0">
                <a:solidFill>
                  <a:srgbClr val="013333"/>
                </a:solidFill>
                <a:latin typeface="Arial"/>
                <a:cs typeface="Arial"/>
              </a:rPr>
              <a:t>1991,  </a:t>
            </a:r>
            <a:r>
              <a:rPr sz="3500" spc="235" dirty="0">
                <a:solidFill>
                  <a:srgbClr val="013333"/>
                </a:solidFill>
                <a:latin typeface="Arial"/>
                <a:cs typeface="Arial"/>
              </a:rPr>
              <a:t>it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20" dirty="0">
                <a:solidFill>
                  <a:srgbClr val="013333"/>
                </a:solidFill>
                <a:latin typeface="Arial"/>
                <a:cs typeface="Arial"/>
              </a:rPr>
              <a:t>serves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20" dirty="0">
                <a:solidFill>
                  <a:srgbClr val="013333"/>
                </a:solidFill>
                <a:latin typeface="Arial"/>
                <a:cs typeface="Arial"/>
              </a:rPr>
              <a:t>as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5" dirty="0">
                <a:solidFill>
                  <a:srgbClr val="013333"/>
                </a:solidFill>
                <a:latin typeface="Arial"/>
                <a:cs typeface="Arial"/>
              </a:rPr>
              <a:t>a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rich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source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45" dirty="0">
                <a:solidFill>
                  <a:srgbClr val="013333"/>
                </a:solidFill>
                <a:latin typeface="Arial"/>
                <a:cs typeface="Arial"/>
              </a:rPr>
              <a:t>exploration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appreciation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013333"/>
                </a:solidFill>
                <a:latin typeface="Arial"/>
                <a:cs typeface="Arial"/>
              </a:rPr>
              <a:t>culture</a:t>
            </a:r>
            <a:endParaRPr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0" dirty="0">
                <a:solidFill>
                  <a:srgbClr val="013333"/>
                </a:solidFill>
                <a:latin typeface="Arial"/>
                <a:cs typeface="Arial"/>
              </a:rPr>
              <a:t>word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4" dirty="0">
                <a:solidFill>
                  <a:srgbClr val="013333"/>
                </a:solidFill>
                <a:latin typeface="Arial"/>
                <a:cs typeface="Arial"/>
              </a:rPr>
              <a:t>Twese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comes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from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0" dirty="0">
                <a:solidFill>
                  <a:srgbClr val="013333"/>
                </a:solidFill>
                <a:latin typeface="Arial"/>
                <a:cs typeface="Arial"/>
              </a:rPr>
              <a:t>Kinya-Rwanda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meaning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“UNITY”.</a:t>
            </a:r>
            <a:endParaRPr sz="3500" dirty="0">
              <a:latin typeface="Arial"/>
              <a:cs typeface="Arial"/>
            </a:endParaRPr>
          </a:p>
          <a:p>
            <a:pPr marL="12700" marR="753745">
              <a:lnSpc>
                <a:spcPts val="3679"/>
              </a:lnSpc>
              <a:spcBef>
                <a:spcPts val="3704"/>
              </a:spcBef>
            </a:pP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40" dirty="0">
                <a:solidFill>
                  <a:srgbClr val="013333"/>
                </a:solidFill>
                <a:latin typeface="Arial"/>
                <a:cs typeface="Arial"/>
              </a:rPr>
              <a:t>focus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0" dirty="0">
                <a:solidFill>
                  <a:srgbClr val="013333"/>
                </a:solidFill>
                <a:latin typeface="Arial"/>
                <a:cs typeface="Arial"/>
              </a:rPr>
              <a:t>organization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55" dirty="0">
                <a:solidFill>
                  <a:srgbClr val="013333"/>
                </a:solidFill>
                <a:latin typeface="Arial"/>
                <a:cs typeface="Arial"/>
              </a:rPr>
              <a:t>is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0" dirty="0">
                <a:solidFill>
                  <a:srgbClr val="013333"/>
                </a:solidFill>
                <a:latin typeface="Arial"/>
                <a:cs typeface="Arial"/>
              </a:rPr>
              <a:t>creating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5" dirty="0">
                <a:solidFill>
                  <a:srgbClr val="013333"/>
                </a:solidFill>
                <a:latin typeface="Arial"/>
                <a:cs typeface="Arial"/>
              </a:rPr>
              <a:t>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safe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0" dirty="0">
                <a:solidFill>
                  <a:srgbClr val="013333"/>
                </a:solidFill>
                <a:latin typeface="Arial"/>
                <a:cs typeface="Arial"/>
              </a:rPr>
              <a:t>space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013333"/>
                </a:solidFill>
                <a:latin typeface="Arial"/>
                <a:cs typeface="Arial"/>
              </a:rPr>
              <a:t>comfort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zone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 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Africans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students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0" dirty="0">
                <a:solidFill>
                  <a:srgbClr val="013333"/>
                </a:solidFill>
                <a:latin typeface="Arial"/>
                <a:cs typeface="Arial"/>
              </a:rPr>
              <a:t>friends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20" dirty="0">
                <a:solidFill>
                  <a:srgbClr val="013333"/>
                </a:solidFill>
                <a:latin typeface="Arial"/>
                <a:cs typeface="Arial"/>
              </a:rPr>
              <a:t>as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30" dirty="0">
                <a:solidFill>
                  <a:srgbClr val="013333"/>
                </a:solidFill>
                <a:latin typeface="Arial"/>
                <a:cs typeface="Arial"/>
              </a:rPr>
              <a:t>well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35" dirty="0">
                <a:solidFill>
                  <a:srgbClr val="013333"/>
                </a:solidFill>
                <a:latin typeface="Arial"/>
                <a:cs typeface="Arial"/>
              </a:rPr>
              <a:t>here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0" dirty="0">
                <a:solidFill>
                  <a:srgbClr val="013333"/>
                </a:solidFill>
                <a:latin typeface="Arial"/>
                <a:cs typeface="Arial"/>
              </a:rPr>
              <a:t>at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45" dirty="0">
                <a:solidFill>
                  <a:srgbClr val="013333"/>
                </a:solidFill>
                <a:latin typeface="Arial"/>
                <a:cs typeface="Arial"/>
              </a:rPr>
              <a:t>Rutgers.</a:t>
            </a:r>
            <a:endParaRPr sz="3500" dirty="0">
              <a:latin typeface="Arial"/>
              <a:cs typeface="Arial"/>
            </a:endParaRPr>
          </a:p>
          <a:p>
            <a:pPr marL="12700" marR="5080" algn="just">
              <a:lnSpc>
                <a:spcPts val="3679"/>
              </a:lnSpc>
              <a:spcBef>
                <a:spcPts val="3665"/>
              </a:spcBef>
            </a:pP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We </a:t>
            </a:r>
            <a:r>
              <a:rPr sz="3500" spc="-5" dirty="0">
                <a:solidFill>
                  <a:srgbClr val="013333"/>
                </a:solidFill>
                <a:latin typeface="Arial"/>
                <a:cs typeface="Arial"/>
              </a:rPr>
              <a:t>currently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0" dirty="0">
                <a:solidFill>
                  <a:srgbClr val="013333"/>
                </a:solidFill>
                <a:latin typeface="Arial"/>
                <a:cs typeface="Arial"/>
              </a:rPr>
              <a:t>meet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biweekly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from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0" dirty="0">
                <a:solidFill>
                  <a:srgbClr val="013333"/>
                </a:solidFill>
                <a:latin typeface="Arial"/>
                <a:cs typeface="Arial"/>
              </a:rPr>
              <a:t>7:30-8:45pm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5" dirty="0">
                <a:solidFill>
                  <a:srgbClr val="013333"/>
                </a:solidFill>
                <a:latin typeface="Arial"/>
                <a:cs typeface="Arial"/>
              </a:rPr>
              <a:t>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10" dirty="0">
                <a:solidFill>
                  <a:srgbClr val="013333"/>
                </a:solidFill>
                <a:latin typeface="Arial"/>
                <a:cs typeface="Arial"/>
              </a:rPr>
              <a:t>Wednesdays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0" dirty="0">
                <a:solidFill>
                  <a:srgbClr val="013333"/>
                </a:solidFill>
                <a:latin typeface="Arial"/>
                <a:cs typeface="Arial"/>
              </a:rPr>
              <a:t>where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we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discuss 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ongoing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topics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013333"/>
                </a:solidFill>
                <a:latin typeface="Arial"/>
                <a:cs typeface="Arial"/>
              </a:rPr>
              <a:t>in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65" dirty="0">
                <a:solidFill>
                  <a:srgbClr val="013333"/>
                </a:solidFill>
                <a:latin typeface="Arial"/>
                <a:cs typeface="Arial"/>
              </a:rPr>
              <a:t>even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around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world,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35" dirty="0">
                <a:solidFill>
                  <a:srgbClr val="013333"/>
                </a:solidFill>
                <a:latin typeface="Arial"/>
                <a:cs typeface="Arial"/>
              </a:rPr>
              <a:t>with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85" dirty="0">
                <a:solidFill>
                  <a:srgbClr val="013333"/>
                </a:solidFill>
                <a:latin typeface="Arial"/>
                <a:cs typeface="Arial"/>
              </a:rPr>
              <a:t>hopes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betterment 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484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5" dirty="0">
                <a:solidFill>
                  <a:srgbClr val="013333"/>
                </a:solidFill>
                <a:latin typeface="Arial"/>
                <a:cs typeface="Arial"/>
              </a:rPr>
              <a:t>itself.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0305" y="1091199"/>
            <a:ext cx="518668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-165" dirty="0">
                <a:latin typeface="Arial"/>
                <a:cs typeface="Arial"/>
              </a:rPr>
              <a:t>OUR</a:t>
            </a:r>
            <a:r>
              <a:rPr sz="6100" spc="-245" dirty="0">
                <a:latin typeface="Arial"/>
                <a:cs typeface="Arial"/>
              </a:rPr>
              <a:t> </a:t>
            </a:r>
            <a:r>
              <a:rPr sz="6100" spc="35" dirty="0">
                <a:latin typeface="Arial"/>
                <a:cs typeface="Arial"/>
              </a:rPr>
              <a:t>MISSION</a:t>
            </a:r>
            <a:endParaRPr sz="6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9563" y="325159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9563" y="488989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32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We </a:t>
            </a:r>
            <a:r>
              <a:rPr spc="-35" dirty="0"/>
              <a:t>strive</a:t>
            </a:r>
            <a:r>
              <a:rPr spc="-240" dirty="0"/>
              <a:t> </a:t>
            </a:r>
            <a:r>
              <a:rPr spc="50" dirty="0"/>
              <a:t>to</a:t>
            </a:r>
            <a:r>
              <a:rPr spc="-240" dirty="0"/>
              <a:t> </a:t>
            </a:r>
            <a:r>
              <a:rPr spc="-70" dirty="0"/>
              <a:t>provide</a:t>
            </a:r>
            <a:r>
              <a:rPr spc="-240" dirty="0"/>
              <a:t> </a:t>
            </a:r>
            <a:r>
              <a:rPr spc="-275" dirty="0"/>
              <a:t>a</a:t>
            </a:r>
            <a:r>
              <a:rPr spc="-240" dirty="0"/>
              <a:t> </a:t>
            </a:r>
            <a:r>
              <a:rPr spc="-270" dirty="0"/>
              <a:t>sense</a:t>
            </a:r>
            <a:r>
              <a:rPr spc="-235" dirty="0"/>
              <a:t> </a:t>
            </a:r>
            <a:r>
              <a:rPr spc="-25" dirty="0"/>
              <a:t>of</a:t>
            </a:r>
            <a:r>
              <a:rPr spc="-240" dirty="0"/>
              <a:t> </a:t>
            </a:r>
            <a:r>
              <a:rPr spc="50" dirty="0"/>
              <a:t>identity</a:t>
            </a:r>
            <a:r>
              <a:rPr spc="-240" dirty="0"/>
              <a:t> </a:t>
            </a:r>
            <a:r>
              <a:rPr spc="125" dirty="0"/>
              <a:t>in</a:t>
            </a:r>
            <a:r>
              <a:rPr spc="-240" dirty="0"/>
              <a:t> </a:t>
            </a:r>
            <a:r>
              <a:rPr spc="-10" dirty="0"/>
              <a:t>the</a:t>
            </a:r>
            <a:r>
              <a:rPr spc="-240" dirty="0"/>
              <a:t> </a:t>
            </a:r>
            <a:r>
              <a:rPr spc="20" dirty="0"/>
              <a:t>midst</a:t>
            </a:r>
            <a:r>
              <a:rPr spc="-240" dirty="0"/>
              <a:t> </a:t>
            </a:r>
            <a:r>
              <a:rPr spc="-25" dirty="0"/>
              <a:t>of</a:t>
            </a:r>
            <a:r>
              <a:rPr spc="-240" dirty="0"/>
              <a:t> </a:t>
            </a:r>
            <a:r>
              <a:rPr spc="5" dirty="0"/>
              <a:t>cultural</a:t>
            </a:r>
            <a:r>
              <a:rPr spc="-235" dirty="0"/>
              <a:t> </a:t>
            </a:r>
            <a:r>
              <a:rPr spc="-20" dirty="0"/>
              <a:t>diversity.</a:t>
            </a:r>
          </a:p>
          <a:p>
            <a:pPr marL="769620">
              <a:lnSpc>
                <a:spcPct val="100000"/>
              </a:lnSpc>
              <a:spcBef>
                <a:spcPts val="5"/>
              </a:spcBef>
            </a:pPr>
            <a:endParaRPr sz="5600" dirty="0"/>
          </a:p>
          <a:p>
            <a:pPr marL="782320" marR="5080">
              <a:lnSpc>
                <a:spcPct val="153600"/>
              </a:lnSpc>
            </a:pPr>
            <a:r>
              <a:rPr spc="-434" dirty="0"/>
              <a:t>TWESE</a:t>
            </a:r>
            <a:r>
              <a:rPr spc="-240" dirty="0"/>
              <a:t> </a:t>
            </a:r>
            <a:r>
              <a:rPr spc="-145" dirty="0"/>
              <a:t>presents</a:t>
            </a:r>
            <a:r>
              <a:rPr spc="-235" dirty="0"/>
              <a:t> </a:t>
            </a:r>
            <a:r>
              <a:rPr spc="-35" dirty="0"/>
              <a:t>opportunities</a:t>
            </a:r>
            <a:r>
              <a:rPr spc="-235" dirty="0"/>
              <a:t> </a:t>
            </a:r>
            <a:r>
              <a:rPr dirty="0"/>
              <a:t>for</a:t>
            </a:r>
            <a:r>
              <a:rPr spc="-235" dirty="0"/>
              <a:t> </a:t>
            </a:r>
            <a:r>
              <a:rPr spc="-85" dirty="0"/>
              <a:t>students</a:t>
            </a:r>
            <a:r>
              <a:rPr spc="-235" dirty="0"/>
              <a:t> </a:t>
            </a:r>
            <a:r>
              <a:rPr spc="50" dirty="0"/>
              <a:t>to</a:t>
            </a:r>
            <a:r>
              <a:rPr spc="-235" dirty="0"/>
              <a:t> </a:t>
            </a:r>
            <a:r>
              <a:rPr spc="-80" dirty="0"/>
              <a:t>meet</a:t>
            </a:r>
            <a:r>
              <a:rPr spc="-235" dirty="0"/>
              <a:t> </a:t>
            </a:r>
            <a:r>
              <a:rPr spc="135" dirty="0"/>
              <a:t>with</a:t>
            </a:r>
            <a:r>
              <a:rPr spc="-235" dirty="0"/>
              <a:t> </a:t>
            </a:r>
            <a:r>
              <a:rPr spc="40" dirty="0"/>
              <a:t>their</a:t>
            </a:r>
            <a:r>
              <a:rPr spc="-235" dirty="0"/>
              <a:t> </a:t>
            </a:r>
            <a:r>
              <a:rPr spc="-204" dirty="0"/>
              <a:t>peers</a:t>
            </a:r>
            <a:r>
              <a:rPr spc="-240" dirty="0"/>
              <a:t> </a:t>
            </a:r>
            <a:r>
              <a:rPr spc="-125" dirty="0"/>
              <a:t>and</a:t>
            </a:r>
            <a:r>
              <a:rPr spc="-235" dirty="0"/>
              <a:t> </a:t>
            </a:r>
            <a:r>
              <a:rPr spc="-105" dirty="0"/>
              <a:t>establish  </a:t>
            </a:r>
            <a:r>
              <a:rPr spc="-65" dirty="0"/>
              <a:t>relationships </a:t>
            </a:r>
            <a:r>
              <a:rPr spc="45" dirty="0"/>
              <a:t>that </a:t>
            </a:r>
            <a:r>
              <a:rPr spc="-180" dirty="0"/>
              <a:t>go </a:t>
            </a:r>
            <a:r>
              <a:rPr spc="-130" dirty="0"/>
              <a:t>beyond </a:t>
            </a:r>
            <a:r>
              <a:rPr spc="40" dirty="0"/>
              <a:t>their </a:t>
            </a:r>
            <a:r>
              <a:rPr spc="-135" dirty="0"/>
              <a:t>college </a:t>
            </a:r>
            <a:r>
              <a:rPr spc="-145" dirty="0"/>
              <a:t>experience </a:t>
            </a:r>
            <a:r>
              <a:rPr spc="30" dirty="0"/>
              <a:t>while </a:t>
            </a:r>
            <a:r>
              <a:rPr spc="-55" dirty="0"/>
              <a:t>gaining </a:t>
            </a:r>
            <a:r>
              <a:rPr spc="-310" dirty="0"/>
              <a:t>access </a:t>
            </a:r>
            <a:r>
              <a:rPr spc="50" dirty="0"/>
              <a:t>to  </a:t>
            </a:r>
            <a:r>
              <a:rPr spc="-55" dirty="0"/>
              <a:t>many</a:t>
            </a:r>
            <a:r>
              <a:rPr spc="-245" dirty="0"/>
              <a:t> </a:t>
            </a:r>
            <a:r>
              <a:rPr spc="-175" dirty="0"/>
              <a:t>resources.</a:t>
            </a:r>
          </a:p>
        </p:txBody>
      </p:sp>
      <p:sp>
        <p:nvSpPr>
          <p:cNvPr id="7" name="object 7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65936" y="2213134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2818" y="611916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2818" y="657636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3893" y="1829432"/>
            <a:ext cx="5655945" cy="498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6685" algn="just">
              <a:lnSpc>
                <a:spcPct val="115799"/>
              </a:lnSpc>
              <a:spcBef>
                <a:spcPts val="95"/>
              </a:spcBef>
            </a:pPr>
            <a:r>
              <a:rPr sz="6100" b="1" spc="15" dirty="0">
                <a:solidFill>
                  <a:srgbClr val="860D0D"/>
                </a:solidFill>
                <a:latin typeface="Arial"/>
                <a:cs typeface="Arial"/>
              </a:rPr>
              <a:t>Annual</a:t>
            </a:r>
            <a:r>
              <a:rPr sz="6100" b="1" spc="-23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6100" b="1" spc="-170" dirty="0">
                <a:solidFill>
                  <a:srgbClr val="860D0D"/>
                </a:solidFill>
                <a:latin typeface="Arial"/>
                <a:cs typeface="Arial"/>
              </a:rPr>
              <a:t>Events:  </a:t>
            </a:r>
            <a:r>
              <a:rPr sz="6100" b="1" spc="-85" dirty="0">
                <a:solidFill>
                  <a:srgbClr val="860D0D"/>
                </a:solidFill>
                <a:latin typeface="Arial"/>
                <a:cs typeface="Arial"/>
              </a:rPr>
              <a:t>The </a:t>
            </a:r>
            <a:r>
              <a:rPr sz="6100" b="1" spc="-105" dirty="0">
                <a:solidFill>
                  <a:srgbClr val="860D0D"/>
                </a:solidFill>
                <a:latin typeface="Arial"/>
                <a:cs typeface="Arial"/>
              </a:rPr>
              <a:t>Banquet </a:t>
            </a:r>
            <a:r>
              <a:rPr sz="6100" b="1" spc="70" dirty="0">
                <a:solidFill>
                  <a:srgbClr val="860D0D"/>
                </a:solidFill>
                <a:latin typeface="Arial"/>
                <a:cs typeface="Arial"/>
              </a:rPr>
              <a:t>&amp;  </a:t>
            </a:r>
            <a:r>
              <a:rPr sz="6100" b="1" spc="-140" dirty="0">
                <a:solidFill>
                  <a:srgbClr val="860D0D"/>
                </a:solidFill>
                <a:latin typeface="Arial"/>
                <a:cs typeface="Arial"/>
              </a:rPr>
              <a:t>Fashion</a:t>
            </a:r>
            <a:r>
              <a:rPr sz="6100" b="1" spc="-19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6100" b="1" spc="-235" dirty="0">
                <a:solidFill>
                  <a:srgbClr val="860D0D"/>
                </a:solidFill>
                <a:latin typeface="Arial"/>
                <a:cs typeface="Arial"/>
              </a:rPr>
              <a:t>Show</a:t>
            </a:r>
            <a:endParaRPr sz="61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6930"/>
              </a:spcBef>
            </a:pP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Banquet: </a:t>
            </a:r>
            <a:r>
              <a:rPr sz="2600" spc="-15" dirty="0">
                <a:solidFill>
                  <a:srgbClr val="013333"/>
                </a:solidFill>
                <a:latin typeface="Verdana"/>
                <a:cs typeface="Verdana"/>
              </a:rPr>
              <a:t>Fall</a:t>
            </a:r>
            <a:r>
              <a:rPr sz="2600" spc="-13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Semester</a:t>
            </a:r>
            <a:endParaRPr sz="2600">
              <a:latin typeface="Verdana"/>
              <a:cs typeface="Verdana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sz="2600" spc="-25" dirty="0">
                <a:solidFill>
                  <a:srgbClr val="013333"/>
                </a:solidFill>
                <a:latin typeface="Verdana"/>
                <a:cs typeface="Verdana"/>
              </a:rPr>
              <a:t>Fashion </a:t>
            </a:r>
            <a:r>
              <a:rPr sz="2600" spc="-120" dirty="0">
                <a:solidFill>
                  <a:srgbClr val="013333"/>
                </a:solidFill>
                <a:latin typeface="Verdana"/>
                <a:cs typeface="Verdana"/>
              </a:rPr>
              <a:t>Show: </a:t>
            </a:r>
            <a:r>
              <a:rPr sz="2600" spc="-60" dirty="0">
                <a:solidFill>
                  <a:srgbClr val="013333"/>
                </a:solidFill>
                <a:latin typeface="Verdana"/>
                <a:cs typeface="Verdana"/>
              </a:rPr>
              <a:t>Spring</a:t>
            </a:r>
            <a:r>
              <a:rPr sz="2600" spc="-229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Semester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16869" y="407785"/>
            <a:ext cx="8843010" cy="9339580"/>
            <a:chOff x="8416869" y="407785"/>
            <a:chExt cx="8843010" cy="9339580"/>
          </a:xfrm>
        </p:grpSpPr>
        <p:sp>
          <p:nvSpPr>
            <p:cNvPr id="7" name="object 7"/>
            <p:cNvSpPr/>
            <p:nvPr/>
          </p:nvSpPr>
          <p:spPr>
            <a:xfrm>
              <a:off x="8416869" y="407785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4" h="5004435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08740" y="609843"/>
              <a:ext cx="4620310" cy="4609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99137" y="4787188"/>
              <a:ext cx="4960620" cy="4960620"/>
            </a:xfrm>
            <a:custGeom>
              <a:avLst/>
              <a:gdLst/>
              <a:ahLst/>
              <a:cxnLst/>
              <a:rect l="l" t="t" r="r" b="b"/>
              <a:pathLst>
                <a:path w="4960619" h="4960620">
                  <a:moveTo>
                    <a:pt x="2480073" y="4960147"/>
                  </a:moveTo>
                  <a:lnTo>
                    <a:pt x="2419212" y="4959402"/>
                  </a:lnTo>
                  <a:lnTo>
                    <a:pt x="2358381" y="4957161"/>
                  </a:lnTo>
                  <a:lnTo>
                    <a:pt x="2297628" y="4953426"/>
                  </a:lnTo>
                  <a:lnTo>
                    <a:pt x="2236986" y="4948203"/>
                  </a:lnTo>
                  <a:lnTo>
                    <a:pt x="2176487" y="4941493"/>
                  </a:lnTo>
                  <a:lnTo>
                    <a:pt x="2116167" y="4933303"/>
                  </a:lnTo>
                  <a:lnTo>
                    <a:pt x="2056072" y="4923633"/>
                  </a:lnTo>
                  <a:lnTo>
                    <a:pt x="1996231" y="4912490"/>
                  </a:lnTo>
                  <a:lnTo>
                    <a:pt x="1936688" y="4899886"/>
                  </a:lnTo>
                  <a:lnTo>
                    <a:pt x="1877465" y="4885824"/>
                  </a:lnTo>
                  <a:lnTo>
                    <a:pt x="1818605" y="4870311"/>
                  </a:lnTo>
                  <a:lnTo>
                    <a:pt x="1760148" y="4853355"/>
                  </a:lnTo>
                  <a:lnTo>
                    <a:pt x="1702123" y="4834970"/>
                  </a:lnTo>
                  <a:lnTo>
                    <a:pt x="1644566" y="4815172"/>
                  </a:lnTo>
                  <a:lnTo>
                    <a:pt x="1587506" y="4793967"/>
                  </a:lnTo>
                  <a:lnTo>
                    <a:pt x="1530989" y="4771364"/>
                  </a:lnTo>
                  <a:lnTo>
                    <a:pt x="1475044" y="4747382"/>
                  </a:lnTo>
                  <a:lnTo>
                    <a:pt x="1419703" y="4722030"/>
                  </a:lnTo>
                  <a:lnTo>
                    <a:pt x="1365005" y="4695335"/>
                  </a:lnTo>
                  <a:lnTo>
                    <a:pt x="1310976" y="4667300"/>
                  </a:lnTo>
                  <a:lnTo>
                    <a:pt x="1257649" y="4637952"/>
                  </a:lnTo>
                  <a:lnTo>
                    <a:pt x="1205057" y="4607302"/>
                  </a:lnTo>
                  <a:lnTo>
                    <a:pt x="1153238" y="4575371"/>
                  </a:lnTo>
                  <a:lnTo>
                    <a:pt x="1102214" y="4542175"/>
                  </a:lnTo>
                  <a:lnTo>
                    <a:pt x="1052026" y="4507742"/>
                  </a:lnTo>
                  <a:lnTo>
                    <a:pt x="1002693" y="4472088"/>
                  </a:lnTo>
                  <a:lnTo>
                    <a:pt x="954253" y="4435232"/>
                  </a:lnTo>
                  <a:lnTo>
                    <a:pt x="906731" y="4397200"/>
                  </a:lnTo>
                  <a:lnTo>
                    <a:pt x="860156" y="4358006"/>
                  </a:lnTo>
                  <a:lnTo>
                    <a:pt x="814558" y="4317689"/>
                  </a:lnTo>
                  <a:lnTo>
                    <a:pt x="769962" y="4276261"/>
                  </a:lnTo>
                  <a:lnTo>
                    <a:pt x="726396" y="4233753"/>
                  </a:lnTo>
                  <a:lnTo>
                    <a:pt x="683887" y="4190186"/>
                  </a:lnTo>
                  <a:lnTo>
                    <a:pt x="642460" y="4145592"/>
                  </a:lnTo>
                  <a:lnTo>
                    <a:pt x="602140" y="4099989"/>
                  </a:lnTo>
                  <a:lnTo>
                    <a:pt x="562950" y="4053412"/>
                  </a:lnTo>
                  <a:lnTo>
                    <a:pt x="524916" y="4005894"/>
                  </a:lnTo>
                  <a:lnTo>
                    <a:pt x="488059" y="3957453"/>
                  </a:lnTo>
                  <a:lnTo>
                    <a:pt x="452402" y="3908121"/>
                  </a:lnTo>
                  <a:lnTo>
                    <a:pt x="417967" y="3857933"/>
                  </a:lnTo>
                  <a:lnTo>
                    <a:pt x="384774" y="3806909"/>
                  </a:lnTo>
                  <a:lnTo>
                    <a:pt x="352843" y="3755089"/>
                  </a:lnTo>
                  <a:lnTo>
                    <a:pt x="322193" y="3702494"/>
                  </a:lnTo>
                  <a:lnTo>
                    <a:pt x="292844" y="3649170"/>
                  </a:lnTo>
                  <a:lnTo>
                    <a:pt x="264811" y="3595142"/>
                  </a:lnTo>
                  <a:lnTo>
                    <a:pt x="238113" y="3540444"/>
                  </a:lnTo>
                  <a:lnTo>
                    <a:pt x="212766" y="3485102"/>
                  </a:lnTo>
                  <a:lnTo>
                    <a:pt x="188784" y="3429158"/>
                  </a:lnTo>
                  <a:lnTo>
                    <a:pt x="166182" y="3372641"/>
                  </a:lnTo>
                  <a:lnTo>
                    <a:pt x="144975" y="3315580"/>
                  </a:lnTo>
                  <a:lnTo>
                    <a:pt x="125173" y="3258024"/>
                  </a:lnTo>
                  <a:lnTo>
                    <a:pt x="106790" y="3199999"/>
                  </a:lnTo>
                  <a:lnTo>
                    <a:pt x="89837" y="3141541"/>
                  </a:lnTo>
                  <a:lnTo>
                    <a:pt x="74324" y="3082682"/>
                  </a:lnTo>
                  <a:lnTo>
                    <a:pt x="60260" y="3023459"/>
                  </a:lnTo>
                  <a:lnTo>
                    <a:pt x="47653" y="2963916"/>
                  </a:lnTo>
                  <a:lnTo>
                    <a:pt x="36512" y="2904074"/>
                  </a:lnTo>
                  <a:lnTo>
                    <a:pt x="26843" y="2843979"/>
                  </a:lnTo>
                  <a:lnTo>
                    <a:pt x="18651" y="2783659"/>
                  </a:lnTo>
                  <a:lnTo>
                    <a:pt x="11942" y="2723160"/>
                  </a:lnTo>
                  <a:lnTo>
                    <a:pt x="6719" y="2662519"/>
                  </a:lnTo>
                  <a:lnTo>
                    <a:pt x="2987" y="2601766"/>
                  </a:lnTo>
                  <a:lnTo>
                    <a:pt x="746" y="2540934"/>
                  </a:lnTo>
                  <a:lnTo>
                    <a:pt x="0" y="2480073"/>
                  </a:lnTo>
                  <a:lnTo>
                    <a:pt x="186" y="2449639"/>
                  </a:lnTo>
                  <a:lnTo>
                    <a:pt x="1680" y="2388793"/>
                  </a:lnTo>
                  <a:lnTo>
                    <a:pt x="4667" y="2327992"/>
                  </a:lnTo>
                  <a:lnTo>
                    <a:pt x="9144" y="2267292"/>
                  </a:lnTo>
                  <a:lnTo>
                    <a:pt x="15111" y="2206714"/>
                  </a:lnTo>
                  <a:lnTo>
                    <a:pt x="22561" y="2146306"/>
                  </a:lnTo>
                  <a:lnTo>
                    <a:pt x="31493" y="2086088"/>
                  </a:lnTo>
                  <a:lnTo>
                    <a:pt x="41899" y="2026120"/>
                  </a:lnTo>
                  <a:lnTo>
                    <a:pt x="53774" y="1966420"/>
                  </a:lnTo>
                  <a:lnTo>
                    <a:pt x="67110" y="1907036"/>
                  </a:lnTo>
                  <a:lnTo>
                    <a:pt x="81901" y="1847985"/>
                  </a:lnTo>
                  <a:lnTo>
                    <a:pt x="98134" y="1789326"/>
                  </a:lnTo>
                  <a:lnTo>
                    <a:pt x="115805" y="1731077"/>
                  </a:lnTo>
                  <a:lnTo>
                    <a:pt x="134897" y="1673285"/>
                  </a:lnTo>
                  <a:lnTo>
                    <a:pt x="155404" y="1615968"/>
                  </a:lnTo>
                  <a:lnTo>
                    <a:pt x="177309" y="1559180"/>
                  </a:lnTo>
                  <a:lnTo>
                    <a:pt x="200604" y="1502941"/>
                  </a:lnTo>
                  <a:lnTo>
                    <a:pt x="225269" y="1447299"/>
                  </a:lnTo>
                  <a:lnTo>
                    <a:pt x="251295" y="1392271"/>
                  </a:lnTo>
                  <a:lnTo>
                    <a:pt x="278661" y="1337906"/>
                  </a:lnTo>
                  <a:lnTo>
                    <a:pt x="307356" y="1284219"/>
                  </a:lnTo>
                  <a:lnTo>
                    <a:pt x="337355" y="1231262"/>
                  </a:lnTo>
                  <a:lnTo>
                    <a:pt x="368651" y="1179048"/>
                  </a:lnTo>
                  <a:lnTo>
                    <a:pt x="401213" y="1127626"/>
                  </a:lnTo>
                  <a:lnTo>
                    <a:pt x="435032" y="1077014"/>
                  </a:lnTo>
                  <a:lnTo>
                    <a:pt x="470078" y="1027251"/>
                  </a:lnTo>
                  <a:lnTo>
                    <a:pt x="506340" y="978359"/>
                  </a:lnTo>
                  <a:lnTo>
                    <a:pt x="543786" y="930377"/>
                  </a:lnTo>
                  <a:lnTo>
                    <a:pt x="582404" y="883322"/>
                  </a:lnTo>
                  <a:lnTo>
                    <a:pt x="622158" y="837235"/>
                  </a:lnTo>
                  <a:lnTo>
                    <a:pt x="663038" y="792131"/>
                  </a:lnTo>
                  <a:lnTo>
                    <a:pt x="705006" y="748050"/>
                  </a:lnTo>
                  <a:lnTo>
                    <a:pt x="748050" y="705006"/>
                  </a:lnTo>
                  <a:lnTo>
                    <a:pt x="792131" y="663038"/>
                  </a:lnTo>
                  <a:lnTo>
                    <a:pt x="837235" y="622158"/>
                  </a:lnTo>
                  <a:lnTo>
                    <a:pt x="883322" y="582404"/>
                  </a:lnTo>
                  <a:lnTo>
                    <a:pt x="930377" y="543786"/>
                  </a:lnTo>
                  <a:lnTo>
                    <a:pt x="978359" y="506340"/>
                  </a:lnTo>
                  <a:lnTo>
                    <a:pt x="1027251" y="470078"/>
                  </a:lnTo>
                  <a:lnTo>
                    <a:pt x="1077014" y="435032"/>
                  </a:lnTo>
                  <a:lnTo>
                    <a:pt x="1127626" y="401213"/>
                  </a:lnTo>
                  <a:lnTo>
                    <a:pt x="1179048" y="368651"/>
                  </a:lnTo>
                  <a:lnTo>
                    <a:pt x="1231262" y="337355"/>
                  </a:lnTo>
                  <a:lnTo>
                    <a:pt x="1284219" y="307356"/>
                  </a:lnTo>
                  <a:lnTo>
                    <a:pt x="1337906" y="278661"/>
                  </a:lnTo>
                  <a:lnTo>
                    <a:pt x="1392271" y="251295"/>
                  </a:lnTo>
                  <a:lnTo>
                    <a:pt x="1447299" y="225269"/>
                  </a:lnTo>
                  <a:lnTo>
                    <a:pt x="1502941" y="200604"/>
                  </a:lnTo>
                  <a:lnTo>
                    <a:pt x="1559180" y="177309"/>
                  </a:lnTo>
                  <a:lnTo>
                    <a:pt x="1615968" y="155404"/>
                  </a:lnTo>
                  <a:lnTo>
                    <a:pt x="1673285" y="134897"/>
                  </a:lnTo>
                  <a:lnTo>
                    <a:pt x="1731077" y="115805"/>
                  </a:lnTo>
                  <a:lnTo>
                    <a:pt x="1789326" y="98134"/>
                  </a:lnTo>
                  <a:lnTo>
                    <a:pt x="1847985" y="81901"/>
                  </a:lnTo>
                  <a:lnTo>
                    <a:pt x="1907036" y="67110"/>
                  </a:lnTo>
                  <a:lnTo>
                    <a:pt x="1966420" y="53774"/>
                  </a:lnTo>
                  <a:lnTo>
                    <a:pt x="2026120" y="41899"/>
                  </a:lnTo>
                  <a:lnTo>
                    <a:pt x="2086088" y="31493"/>
                  </a:lnTo>
                  <a:lnTo>
                    <a:pt x="2146306" y="22561"/>
                  </a:lnTo>
                  <a:lnTo>
                    <a:pt x="2206714" y="15111"/>
                  </a:lnTo>
                  <a:lnTo>
                    <a:pt x="2267292" y="9144"/>
                  </a:lnTo>
                  <a:lnTo>
                    <a:pt x="2327992" y="4667"/>
                  </a:lnTo>
                  <a:lnTo>
                    <a:pt x="2388793" y="1680"/>
                  </a:lnTo>
                  <a:lnTo>
                    <a:pt x="2449639" y="186"/>
                  </a:lnTo>
                  <a:lnTo>
                    <a:pt x="2480073" y="0"/>
                  </a:lnTo>
                  <a:lnTo>
                    <a:pt x="2510508" y="186"/>
                  </a:lnTo>
                  <a:lnTo>
                    <a:pt x="2571354" y="1680"/>
                  </a:lnTo>
                  <a:lnTo>
                    <a:pt x="2632155" y="4667"/>
                  </a:lnTo>
                  <a:lnTo>
                    <a:pt x="2692855" y="9144"/>
                  </a:lnTo>
                  <a:lnTo>
                    <a:pt x="2753433" y="15111"/>
                  </a:lnTo>
                  <a:lnTo>
                    <a:pt x="2813841" y="22561"/>
                  </a:lnTo>
                  <a:lnTo>
                    <a:pt x="2874058" y="31493"/>
                  </a:lnTo>
                  <a:lnTo>
                    <a:pt x="2934027" y="41899"/>
                  </a:lnTo>
                  <a:lnTo>
                    <a:pt x="2993727" y="53774"/>
                  </a:lnTo>
                  <a:lnTo>
                    <a:pt x="3053111" y="67110"/>
                  </a:lnTo>
                  <a:lnTo>
                    <a:pt x="3112162" y="81901"/>
                  </a:lnTo>
                  <a:lnTo>
                    <a:pt x="3170820" y="98134"/>
                  </a:lnTo>
                  <a:lnTo>
                    <a:pt x="3229070" y="115805"/>
                  </a:lnTo>
                  <a:lnTo>
                    <a:pt x="3286861" y="134897"/>
                  </a:lnTo>
                  <a:lnTo>
                    <a:pt x="3344179" y="155404"/>
                  </a:lnTo>
                  <a:lnTo>
                    <a:pt x="3400967" y="177309"/>
                  </a:lnTo>
                  <a:lnTo>
                    <a:pt x="3457206" y="200604"/>
                  </a:lnTo>
                  <a:lnTo>
                    <a:pt x="3512848" y="225269"/>
                  </a:lnTo>
                  <a:lnTo>
                    <a:pt x="3567876" y="251295"/>
                  </a:lnTo>
                  <a:lnTo>
                    <a:pt x="3622241" y="278661"/>
                  </a:lnTo>
                  <a:lnTo>
                    <a:pt x="3675923" y="307356"/>
                  </a:lnTo>
                  <a:lnTo>
                    <a:pt x="3728883" y="337355"/>
                  </a:lnTo>
                  <a:lnTo>
                    <a:pt x="3781098" y="368651"/>
                  </a:lnTo>
                  <a:lnTo>
                    <a:pt x="3832521" y="401213"/>
                  </a:lnTo>
                  <a:lnTo>
                    <a:pt x="3883132" y="435032"/>
                  </a:lnTo>
                  <a:lnTo>
                    <a:pt x="3932895" y="470078"/>
                  </a:lnTo>
                  <a:lnTo>
                    <a:pt x="3981788" y="506340"/>
                  </a:lnTo>
                  <a:lnTo>
                    <a:pt x="4029769" y="543786"/>
                  </a:lnTo>
                  <a:lnTo>
                    <a:pt x="4076823" y="582404"/>
                  </a:lnTo>
                  <a:lnTo>
                    <a:pt x="4122912" y="622158"/>
                  </a:lnTo>
                  <a:lnTo>
                    <a:pt x="4168016" y="663038"/>
                  </a:lnTo>
                  <a:lnTo>
                    <a:pt x="4212099" y="705006"/>
                  </a:lnTo>
                  <a:lnTo>
                    <a:pt x="4255142" y="748050"/>
                  </a:lnTo>
                  <a:lnTo>
                    <a:pt x="4297109" y="792131"/>
                  </a:lnTo>
                  <a:lnTo>
                    <a:pt x="4337988" y="837235"/>
                  </a:lnTo>
                  <a:lnTo>
                    <a:pt x="4377744" y="883322"/>
                  </a:lnTo>
                  <a:lnTo>
                    <a:pt x="4416362" y="930377"/>
                  </a:lnTo>
                  <a:lnTo>
                    <a:pt x="4453808" y="978359"/>
                  </a:lnTo>
                  <a:lnTo>
                    <a:pt x="4490068" y="1027251"/>
                  </a:lnTo>
                  <a:lnTo>
                    <a:pt x="4525111" y="1077014"/>
                  </a:lnTo>
                  <a:lnTo>
                    <a:pt x="4558930" y="1127626"/>
                  </a:lnTo>
                  <a:lnTo>
                    <a:pt x="4591496" y="1179048"/>
                  </a:lnTo>
                  <a:lnTo>
                    <a:pt x="4622788" y="1231262"/>
                  </a:lnTo>
                  <a:lnTo>
                    <a:pt x="4652790" y="1284219"/>
                  </a:lnTo>
                  <a:lnTo>
                    <a:pt x="4681485" y="1337906"/>
                  </a:lnTo>
                  <a:lnTo>
                    <a:pt x="4708850" y="1392271"/>
                  </a:lnTo>
                  <a:lnTo>
                    <a:pt x="4734878" y="1447299"/>
                  </a:lnTo>
                  <a:lnTo>
                    <a:pt x="4759543" y="1502941"/>
                  </a:lnTo>
                  <a:lnTo>
                    <a:pt x="4782836" y="1559180"/>
                  </a:lnTo>
                  <a:lnTo>
                    <a:pt x="4804743" y="1615968"/>
                  </a:lnTo>
                  <a:lnTo>
                    <a:pt x="4825248" y="1673285"/>
                  </a:lnTo>
                  <a:lnTo>
                    <a:pt x="4844339" y="1731077"/>
                  </a:lnTo>
                  <a:lnTo>
                    <a:pt x="4862014" y="1789326"/>
                  </a:lnTo>
                  <a:lnTo>
                    <a:pt x="4878248" y="1847985"/>
                  </a:lnTo>
                  <a:lnTo>
                    <a:pt x="4893038" y="1907036"/>
                  </a:lnTo>
                  <a:lnTo>
                    <a:pt x="4906370" y="1966420"/>
                  </a:lnTo>
                  <a:lnTo>
                    <a:pt x="4918245" y="2026120"/>
                  </a:lnTo>
                  <a:lnTo>
                    <a:pt x="4928653" y="2086088"/>
                  </a:lnTo>
                  <a:lnTo>
                    <a:pt x="4937583" y="2146306"/>
                  </a:lnTo>
                  <a:lnTo>
                    <a:pt x="4945034" y="2206714"/>
                  </a:lnTo>
                  <a:lnTo>
                    <a:pt x="4951001" y="2267292"/>
                  </a:lnTo>
                  <a:lnTo>
                    <a:pt x="4955480" y="2327992"/>
                  </a:lnTo>
                  <a:lnTo>
                    <a:pt x="4958469" y="2388793"/>
                  </a:lnTo>
                  <a:lnTo>
                    <a:pt x="4959961" y="2449639"/>
                  </a:lnTo>
                  <a:lnTo>
                    <a:pt x="4960147" y="2480073"/>
                  </a:lnTo>
                  <a:lnTo>
                    <a:pt x="4959961" y="2510508"/>
                  </a:lnTo>
                  <a:lnTo>
                    <a:pt x="4958469" y="2571354"/>
                  </a:lnTo>
                  <a:lnTo>
                    <a:pt x="4955480" y="2632155"/>
                  </a:lnTo>
                  <a:lnTo>
                    <a:pt x="4951001" y="2692855"/>
                  </a:lnTo>
                  <a:lnTo>
                    <a:pt x="4945034" y="2753433"/>
                  </a:lnTo>
                  <a:lnTo>
                    <a:pt x="4937583" y="2813841"/>
                  </a:lnTo>
                  <a:lnTo>
                    <a:pt x="4928653" y="2874058"/>
                  </a:lnTo>
                  <a:lnTo>
                    <a:pt x="4918245" y="2934027"/>
                  </a:lnTo>
                  <a:lnTo>
                    <a:pt x="4906370" y="2993727"/>
                  </a:lnTo>
                  <a:lnTo>
                    <a:pt x="4893038" y="3053111"/>
                  </a:lnTo>
                  <a:lnTo>
                    <a:pt x="4878248" y="3112162"/>
                  </a:lnTo>
                  <a:lnTo>
                    <a:pt x="4862014" y="3170820"/>
                  </a:lnTo>
                  <a:lnTo>
                    <a:pt x="4844339" y="3229070"/>
                  </a:lnTo>
                  <a:lnTo>
                    <a:pt x="4825248" y="3286861"/>
                  </a:lnTo>
                  <a:lnTo>
                    <a:pt x="4804744" y="3344179"/>
                  </a:lnTo>
                  <a:lnTo>
                    <a:pt x="4782840" y="3400967"/>
                  </a:lnTo>
                  <a:lnTo>
                    <a:pt x="4759543" y="3457206"/>
                  </a:lnTo>
                  <a:lnTo>
                    <a:pt x="4734878" y="3512848"/>
                  </a:lnTo>
                  <a:lnTo>
                    <a:pt x="4708850" y="3567876"/>
                  </a:lnTo>
                  <a:lnTo>
                    <a:pt x="4681485" y="3622241"/>
                  </a:lnTo>
                  <a:lnTo>
                    <a:pt x="4652790" y="3675923"/>
                  </a:lnTo>
                  <a:lnTo>
                    <a:pt x="4622788" y="3728883"/>
                  </a:lnTo>
                  <a:lnTo>
                    <a:pt x="4591496" y="3781098"/>
                  </a:lnTo>
                  <a:lnTo>
                    <a:pt x="4558930" y="3832521"/>
                  </a:lnTo>
                  <a:lnTo>
                    <a:pt x="4525111" y="3883132"/>
                  </a:lnTo>
                  <a:lnTo>
                    <a:pt x="4490068" y="3932895"/>
                  </a:lnTo>
                  <a:lnTo>
                    <a:pt x="4453808" y="3981788"/>
                  </a:lnTo>
                  <a:lnTo>
                    <a:pt x="4416362" y="4029769"/>
                  </a:lnTo>
                  <a:lnTo>
                    <a:pt x="4377744" y="4076823"/>
                  </a:lnTo>
                  <a:lnTo>
                    <a:pt x="4337988" y="4122912"/>
                  </a:lnTo>
                  <a:lnTo>
                    <a:pt x="4297109" y="4168016"/>
                  </a:lnTo>
                  <a:lnTo>
                    <a:pt x="4255142" y="4212099"/>
                  </a:lnTo>
                  <a:lnTo>
                    <a:pt x="4212099" y="4255142"/>
                  </a:lnTo>
                  <a:lnTo>
                    <a:pt x="4168016" y="4297109"/>
                  </a:lnTo>
                  <a:lnTo>
                    <a:pt x="4122912" y="4337988"/>
                  </a:lnTo>
                  <a:lnTo>
                    <a:pt x="4076823" y="4377744"/>
                  </a:lnTo>
                  <a:lnTo>
                    <a:pt x="4029769" y="4416362"/>
                  </a:lnTo>
                  <a:lnTo>
                    <a:pt x="3981788" y="4453808"/>
                  </a:lnTo>
                  <a:lnTo>
                    <a:pt x="3932895" y="4490068"/>
                  </a:lnTo>
                  <a:lnTo>
                    <a:pt x="3883132" y="4525111"/>
                  </a:lnTo>
                  <a:lnTo>
                    <a:pt x="3832521" y="4558930"/>
                  </a:lnTo>
                  <a:lnTo>
                    <a:pt x="3781098" y="4591496"/>
                  </a:lnTo>
                  <a:lnTo>
                    <a:pt x="3728883" y="4622788"/>
                  </a:lnTo>
                  <a:lnTo>
                    <a:pt x="3675923" y="4652790"/>
                  </a:lnTo>
                  <a:lnTo>
                    <a:pt x="3622241" y="4681485"/>
                  </a:lnTo>
                  <a:lnTo>
                    <a:pt x="3567876" y="4708850"/>
                  </a:lnTo>
                  <a:lnTo>
                    <a:pt x="3512848" y="4734878"/>
                  </a:lnTo>
                  <a:lnTo>
                    <a:pt x="3457206" y="4759543"/>
                  </a:lnTo>
                  <a:lnTo>
                    <a:pt x="3400967" y="4782836"/>
                  </a:lnTo>
                  <a:lnTo>
                    <a:pt x="3344179" y="4804743"/>
                  </a:lnTo>
                  <a:lnTo>
                    <a:pt x="3286861" y="4825248"/>
                  </a:lnTo>
                  <a:lnTo>
                    <a:pt x="3229070" y="4844339"/>
                  </a:lnTo>
                  <a:lnTo>
                    <a:pt x="3170820" y="4862014"/>
                  </a:lnTo>
                  <a:lnTo>
                    <a:pt x="3112162" y="4878248"/>
                  </a:lnTo>
                  <a:lnTo>
                    <a:pt x="3053111" y="4893038"/>
                  </a:lnTo>
                  <a:lnTo>
                    <a:pt x="2993727" y="4906370"/>
                  </a:lnTo>
                  <a:lnTo>
                    <a:pt x="2934027" y="4918245"/>
                  </a:lnTo>
                  <a:lnTo>
                    <a:pt x="2874058" y="4928653"/>
                  </a:lnTo>
                  <a:lnTo>
                    <a:pt x="2813841" y="4937583"/>
                  </a:lnTo>
                  <a:lnTo>
                    <a:pt x="2753433" y="4945034"/>
                  </a:lnTo>
                  <a:lnTo>
                    <a:pt x="2692855" y="4951001"/>
                  </a:lnTo>
                  <a:lnTo>
                    <a:pt x="2632155" y="4955480"/>
                  </a:lnTo>
                  <a:lnTo>
                    <a:pt x="2571354" y="4958469"/>
                  </a:lnTo>
                  <a:lnTo>
                    <a:pt x="2510508" y="4959961"/>
                  </a:lnTo>
                  <a:lnTo>
                    <a:pt x="2480073" y="4960147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89332" y="4985125"/>
              <a:ext cx="4579772" cy="457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156726" y="1594584"/>
            <a:ext cx="31305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 algn="just">
              <a:lnSpc>
                <a:spcPct val="115900"/>
              </a:lnSpc>
              <a:spcBef>
                <a:spcPts val="95"/>
              </a:spcBef>
            </a:pPr>
            <a:r>
              <a:rPr sz="3450" spc="-130" dirty="0">
                <a:solidFill>
                  <a:srgbClr val="202833"/>
                </a:solidFill>
                <a:latin typeface="Arial"/>
                <a:cs typeface="Arial"/>
              </a:rPr>
              <a:t>F  </a:t>
            </a:r>
            <a:r>
              <a:rPr sz="3450" spc="-140" dirty="0">
                <a:solidFill>
                  <a:srgbClr val="202833"/>
                </a:solidFill>
                <a:latin typeface="Arial"/>
                <a:cs typeface="Arial"/>
              </a:rPr>
              <a:t>A  </a:t>
            </a:r>
            <a:r>
              <a:rPr sz="3450" spc="-120" dirty="0">
                <a:solidFill>
                  <a:srgbClr val="202833"/>
                </a:solidFill>
                <a:latin typeface="Arial"/>
                <a:cs typeface="Arial"/>
              </a:rPr>
              <a:t>L  L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49468" y="5821579"/>
            <a:ext cx="36576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895" algn="just">
              <a:lnSpc>
                <a:spcPct val="115900"/>
              </a:lnSpc>
              <a:spcBef>
                <a:spcPts val="95"/>
              </a:spcBef>
            </a:pPr>
            <a:r>
              <a:rPr sz="3450" b="1" spc="-405" dirty="0">
                <a:solidFill>
                  <a:srgbClr val="202833"/>
                </a:solidFill>
                <a:latin typeface="Arial"/>
                <a:cs typeface="Arial"/>
              </a:rPr>
              <a:t>S  </a:t>
            </a:r>
            <a:r>
              <a:rPr sz="3450" b="1" spc="-185" dirty="0">
                <a:solidFill>
                  <a:srgbClr val="202833"/>
                </a:solidFill>
                <a:latin typeface="Arial"/>
                <a:cs typeface="Arial"/>
              </a:rPr>
              <a:t>P  </a:t>
            </a:r>
            <a:r>
              <a:rPr sz="3450" b="1" spc="-60" dirty="0">
                <a:solidFill>
                  <a:srgbClr val="202833"/>
                </a:solidFill>
                <a:latin typeface="Arial"/>
                <a:cs typeface="Arial"/>
              </a:rPr>
              <a:t>R  </a:t>
            </a:r>
            <a:r>
              <a:rPr sz="3450" b="1" spc="365" dirty="0">
                <a:solidFill>
                  <a:srgbClr val="202833"/>
                </a:solidFill>
                <a:latin typeface="Arial"/>
                <a:cs typeface="Arial"/>
              </a:rPr>
              <a:t>I  </a:t>
            </a:r>
            <a:r>
              <a:rPr sz="3450" b="1" spc="105" dirty="0">
                <a:solidFill>
                  <a:srgbClr val="202833"/>
                </a:solidFill>
                <a:latin typeface="Arial"/>
                <a:cs typeface="Arial"/>
              </a:rPr>
              <a:t>N  </a:t>
            </a:r>
            <a:r>
              <a:rPr sz="3450" b="1" spc="-204" dirty="0">
                <a:solidFill>
                  <a:srgbClr val="202833"/>
                </a:solidFill>
                <a:latin typeface="Arial"/>
                <a:cs typeface="Arial"/>
              </a:rPr>
              <a:t>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5419" y="1567216"/>
            <a:ext cx="46335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40" dirty="0">
                <a:latin typeface="Arial"/>
                <a:cs typeface="Arial"/>
              </a:rPr>
              <a:t>1)</a:t>
            </a:r>
            <a:r>
              <a:rPr b="0" spc="-285" dirty="0">
                <a:latin typeface="Arial"/>
                <a:cs typeface="Arial"/>
              </a:rPr>
              <a:t> </a:t>
            </a:r>
            <a:r>
              <a:rPr b="0" spc="-175" dirty="0">
                <a:latin typeface="Arial"/>
                <a:cs typeface="Arial"/>
              </a:rPr>
              <a:t>Banquet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45419" y="3604865"/>
            <a:ext cx="5863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5" dirty="0">
                <a:solidFill>
                  <a:srgbClr val="013333"/>
                </a:solidFill>
                <a:latin typeface="Arial"/>
                <a:cs typeface="Arial"/>
              </a:rPr>
              <a:t>Aids </a:t>
            </a:r>
            <a:r>
              <a:rPr sz="2800" b="1" spc="-70" dirty="0">
                <a:solidFill>
                  <a:srgbClr val="013333"/>
                </a:solidFill>
                <a:latin typeface="Arial"/>
                <a:cs typeface="Arial"/>
              </a:rPr>
              <a:t>in </a:t>
            </a:r>
            <a:r>
              <a:rPr sz="2800" b="1" spc="-40" dirty="0">
                <a:solidFill>
                  <a:srgbClr val="013333"/>
                </a:solidFill>
                <a:latin typeface="Arial"/>
                <a:cs typeface="Arial"/>
              </a:rPr>
              <a:t>showcasing </a:t>
            </a:r>
            <a:r>
              <a:rPr sz="2800" b="1" spc="-15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sz="2800" b="1" spc="-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013333"/>
                </a:solidFill>
                <a:latin typeface="Arial"/>
                <a:cs typeface="Arial"/>
              </a:rPr>
              <a:t>Culture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29569" y="4666228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9569" y="5923528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29569" y="7495153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34010" y="4499223"/>
            <a:ext cx="5628640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Each </a:t>
            </a:r>
            <a:r>
              <a:rPr sz="1800" spc="-10" dirty="0">
                <a:solidFill>
                  <a:srgbClr val="013333"/>
                </a:solidFill>
                <a:latin typeface="Verdana"/>
                <a:cs typeface="Verdana"/>
              </a:rPr>
              <a:t>fall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semester, </a:t>
            </a:r>
            <a:r>
              <a:rPr sz="1800" spc="20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host </a:t>
            </a:r>
            <a:r>
              <a:rPr sz="1800" spc="-5" dirty="0">
                <a:solidFill>
                  <a:srgbClr val="013333"/>
                </a:solidFill>
                <a:latin typeface="Verdana"/>
                <a:cs typeface="Verdana"/>
              </a:rPr>
              <a:t>a</a:t>
            </a:r>
            <a:r>
              <a:rPr sz="1800" spc="-46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banquet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celebrate 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greatness that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dirty="0">
                <a:solidFill>
                  <a:srgbClr val="013333"/>
                </a:solidFill>
                <a:latin typeface="Verdana"/>
                <a:cs typeface="Verdana"/>
              </a:rPr>
              <a:t>Twese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organization has 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brought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</a:t>
            </a:r>
            <a:r>
              <a:rPr sz="1800" spc="-15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013333"/>
                </a:solidFill>
                <a:latin typeface="Verdana"/>
                <a:cs typeface="Verdana"/>
              </a:rPr>
              <a:t>community.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latin typeface="Verdana"/>
              <a:cs typeface="Verdana"/>
            </a:endParaRPr>
          </a:p>
          <a:p>
            <a:pPr marL="12700" marR="191770">
              <a:lnSpc>
                <a:spcPct val="114599"/>
              </a:lnSpc>
            </a:pPr>
            <a:r>
              <a:rPr sz="1800" spc="85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have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guest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performances, </a:t>
            </a:r>
            <a:r>
              <a:rPr sz="1800" spc="-5" dirty="0">
                <a:solidFill>
                  <a:srgbClr val="013333"/>
                </a:solidFill>
                <a:latin typeface="Verdana"/>
                <a:cs typeface="Verdana"/>
              </a:rPr>
              <a:t>which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includes 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professors,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students,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even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alumni</a:t>
            </a:r>
            <a:r>
              <a:rPr sz="1800" spc="-254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join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us in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our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celebration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in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honoring </a:t>
            </a:r>
            <a:r>
              <a:rPr sz="1800" spc="5" dirty="0">
                <a:solidFill>
                  <a:srgbClr val="013333"/>
                </a:solidFill>
                <a:latin typeface="Verdana"/>
                <a:cs typeface="Verdana"/>
              </a:rPr>
              <a:t>Africa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 </a:t>
            </a:r>
            <a:r>
              <a:rPr sz="1800" dirty="0">
                <a:solidFill>
                  <a:srgbClr val="013333"/>
                </a:solidFill>
                <a:latin typeface="Verdana"/>
                <a:cs typeface="Verdana"/>
              </a:rPr>
              <a:t>African</a:t>
            </a:r>
            <a:r>
              <a:rPr sz="1800" spc="-8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culture.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Verdana"/>
              <a:cs typeface="Verdana"/>
            </a:endParaRPr>
          </a:p>
          <a:p>
            <a:pPr marL="12700" marR="43180">
              <a:lnSpc>
                <a:spcPct val="114599"/>
              </a:lnSpc>
            </a:pP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Our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annual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banquet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is </a:t>
            </a:r>
            <a:r>
              <a:rPr sz="1800" spc="15" dirty="0">
                <a:solidFill>
                  <a:srgbClr val="013333"/>
                </a:solidFill>
                <a:latin typeface="Verdana"/>
                <a:cs typeface="Verdana"/>
              </a:rPr>
              <a:t>always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open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everyone</a:t>
            </a:r>
            <a:r>
              <a:rPr sz="1800" spc="-41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in 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 </a:t>
            </a:r>
            <a:r>
              <a:rPr sz="1800" spc="-75" dirty="0">
                <a:solidFill>
                  <a:srgbClr val="013333"/>
                </a:solidFill>
                <a:latin typeface="Verdana"/>
                <a:cs typeface="Verdana"/>
              </a:rPr>
              <a:t>community,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including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family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friends.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99758" y="1922714"/>
            <a:ext cx="1122045" cy="1122045"/>
          </a:xfrm>
          <a:custGeom>
            <a:avLst/>
            <a:gdLst/>
            <a:ahLst/>
            <a:cxnLst/>
            <a:rect l="l" t="t" r="r" b="b"/>
            <a:pathLst>
              <a:path w="1122044" h="1122045">
                <a:moveTo>
                  <a:pt x="561008" y="1122016"/>
                </a:moveTo>
                <a:lnTo>
                  <a:pt x="519741" y="1120496"/>
                </a:lnTo>
                <a:lnTo>
                  <a:pt x="478690" y="1115944"/>
                </a:lnTo>
                <a:lnTo>
                  <a:pt x="438086" y="1108383"/>
                </a:lnTo>
                <a:lnTo>
                  <a:pt x="398156" y="1097859"/>
                </a:lnTo>
                <a:lnTo>
                  <a:pt x="359108" y="1084425"/>
                </a:lnTo>
                <a:lnTo>
                  <a:pt x="321146" y="1068153"/>
                </a:lnTo>
                <a:lnTo>
                  <a:pt x="284484" y="1049131"/>
                </a:lnTo>
                <a:lnTo>
                  <a:pt x="249327" y="1027468"/>
                </a:lnTo>
                <a:lnTo>
                  <a:pt x="215861" y="1003279"/>
                </a:lnTo>
                <a:lnTo>
                  <a:pt x="184257" y="976687"/>
                </a:lnTo>
                <a:lnTo>
                  <a:pt x="154696" y="947843"/>
                </a:lnTo>
                <a:lnTo>
                  <a:pt x="127342" y="916907"/>
                </a:lnTo>
                <a:lnTo>
                  <a:pt x="102338" y="884044"/>
                </a:lnTo>
                <a:lnTo>
                  <a:pt x="79815" y="849424"/>
                </a:lnTo>
                <a:lnTo>
                  <a:pt x="59899" y="813239"/>
                </a:lnTo>
                <a:lnTo>
                  <a:pt x="42704" y="775696"/>
                </a:lnTo>
                <a:lnTo>
                  <a:pt x="28316" y="736989"/>
                </a:lnTo>
                <a:lnTo>
                  <a:pt x="16812" y="697322"/>
                </a:lnTo>
                <a:lnTo>
                  <a:pt x="8258" y="656915"/>
                </a:lnTo>
                <a:lnTo>
                  <a:pt x="2701" y="615995"/>
                </a:lnTo>
                <a:lnTo>
                  <a:pt x="168" y="574780"/>
                </a:lnTo>
                <a:lnTo>
                  <a:pt x="0" y="561008"/>
                </a:lnTo>
                <a:lnTo>
                  <a:pt x="168" y="547235"/>
                </a:lnTo>
                <a:lnTo>
                  <a:pt x="2701" y="506020"/>
                </a:lnTo>
                <a:lnTo>
                  <a:pt x="8258" y="465100"/>
                </a:lnTo>
                <a:lnTo>
                  <a:pt x="16812" y="424694"/>
                </a:lnTo>
                <a:lnTo>
                  <a:pt x="28316" y="385026"/>
                </a:lnTo>
                <a:lnTo>
                  <a:pt x="42704" y="346319"/>
                </a:lnTo>
                <a:lnTo>
                  <a:pt x="59899" y="308776"/>
                </a:lnTo>
                <a:lnTo>
                  <a:pt x="79815" y="272591"/>
                </a:lnTo>
                <a:lnTo>
                  <a:pt x="102338" y="237971"/>
                </a:lnTo>
                <a:lnTo>
                  <a:pt x="127342" y="205108"/>
                </a:lnTo>
                <a:lnTo>
                  <a:pt x="154696" y="174173"/>
                </a:lnTo>
                <a:lnTo>
                  <a:pt x="184257" y="145328"/>
                </a:lnTo>
                <a:lnTo>
                  <a:pt x="215861" y="118736"/>
                </a:lnTo>
                <a:lnTo>
                  <a:pt x="249327" y="94546"/>
                </a:lnTo>
                <a:lnTo>
                  <a:pt x="284484" y="72884"/>
                </a:lnTo>
                <a:lnTo>
                  <a:pt x="321146" y="53862"/>
                </a:lnTo>
                <a:lnTo>
                  <a:pt x="359108" y="37589"/>
                </a:lnTo>
                <a:lnTo>
                  <a:pt x="398156" y="24156"/>
                </a:lnTo>
                <a:lnTo>
                  <a:pt x="438086" y="13631"/>
                </a:lnTo>
                <a:lnTo>
                  <a:pt x="478690" y="6071"/>
                </a:lnTo>
                <a:lnTo>
                  <a:pt x="519741" y="1519"/>
                </a:lnTo>
                <a:lnTo>
                  <a:pt x="561008" y="0"/>
                </a:lnTo>
                <a:lnTo>
                  <a:pt x="574780" y="168"/>
                </a:lnTo>
                <a:lnTo>
                  <a:pt x="615995" y="2701"/>
                </a:lnTo>
                <a:lnTo>
                  <a:pt x="656915" y="8258"/>
                </a:lnTo>
                <a:lnTo>
                  <a:pt x="697322" y="16812"/>
                </a:lnTo>
                <a:lnTo>
                  <a:pt x="736989" y="28316"/>
                </a:lnTo>
                <a:lnTo>
                  <a:pt x="775696" y="42704"/>
                </a:lnTo>
                <a:lnTo>
                  <a:pt x="813239" y="59899"/>
                </a:lnTo>
                <a:lnTo>
                  <a:pt x="849424" y="79815"/>
                </a:lnTo>
                <a:lnTo>
                  <a:pt x="884044" y="102338"/>
                </a:lnTo>
                <a:lnTo>
                  <a:pt x="916907" y="127342"/>
                </a:lnTo>
                <a:lnTo>
                  <a:pt x="947843" y="154696"/>
                </a:lnTo>
                <a:lnTo>
                  <a:pt x="976687" y="184257"/>
                </a:lnTo>
                <a:lnTo>
                  <a:pt x="1003279" y="215861"/>
                </a:lnTo>
                <a:lnTo>
                  <a:pt x="1027468" y="249327"/>
                </a:lnTo>
                <a:lnTo>
                  <a:pt x="1049131" y="284484"/>
                </a:lnTo>
                <a:lnTo>
                  <a:pt x="1068153" y="321146"/>
                </a:lnTo>
                <a:lnTo>
                  <a:pt x="1084425" y="359108"/>
                </a:lnTo>
                <a:lnTo>
                  <a:pt x="1097859" y="398156"/>
                </a:lnTo>
                <a:lnTo>
                  <a:pt x="1108383" y="438086"/>
                </a:lnTo>
                <a:lnTo>
                  <a:pt x="1115944" y="478690"/>
                </a:lnTo>
                <a:lnTo>
                  <a:pt x="1120496" y="519741"/>
                </a:lnTo>
                <a:lnTo>
                  <a:pt x="1122016" y="561008"/>
                </a:lnTo>
                <a:lnTo>
                  <a:pt x="1121847" y="574780"/>
                </a:lnTo>
                <a:lnTo>
                  <a:pt x="1119314" y="615995"/>
                </a:lnTo>
                <a:lnTo>
                  <a:pt x="1113757" y="656915"/>
                </a:lnTo>
                <a:lnTo>
                  <a:pt x="1105203" y="697322"/>
                </a:lnTo>
                <a:lnTo>
                  <a:pt x="1093699" y="736989"/>
                </a:lnTo>
                <a:lnTo>
                  <a:pt x="1079312" y="775696"/>
                </a:lnTo>
                <a:lnTo>
                  <a:pt x="1062115" y="813239"/>
                </a:lnTo>
                <a:lnTo>
                  <a:pt x="1042200" y="849424"/>
                </a:lnTo>
                <a:lnTo>
                  <a:pt x="1019676" y="884044"/>
                </a:lnTo>
                <a:lnTo>
                  <a:pt x="994673" y="916907"/>
                </a:lnTo>
                <a:lnTo>
                  <a:pt x="967319" y="947843"/>
                </a:lnTo>
                <a:lnTo>
                  <a:pt x="937758" y="976687"/>
                </a:lnTo>
                <a:lnTo>
                  <a:pt x="906154" y="1003279"/>
                </a:lnTo>
                <a:lnTo>
                  <a:pt x="872688" y="1027468"/>
                </a:lnTo>
                <a:lnTo>
                  <a:pt x="837531" y="1049131"/>
                </a:lnTo>
                <a:lnTo>
                  <a:pt x="800869" y="1068153"/>
                </a:lnTo>
                <a:lnTo>
                  <a:pt x="762907" y="1084425"/>
                </a:lnTo>
                <a:lnTo>
                  <a:pt x="723859" y="1097859"/>
                </a:lnTo>
                <a:lnTo>
                  <a:pt x="683930" y="1108383"/>
                </a:lnTo>
                <a:lnTo>
                  <a:pt x="643325" y="1115944"/>
                </a:lnTo>
                <a:lnTo>
                  <a:pt x="602274" y="1120496"/>
                </a:lnTo>
                <a:lnTo>
                  <a:pt x="561008" y="1122016"/>
                </a:lnTo>
                <a:close/>
              </a:path>
            </a:pathLst>
          </a:custGeom>
          <a:solidFill>
            <a:srgbClr val="F6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052" y="8115127"/>
            <a:ext cx="619760" cy="619760"/>
          </a:xfrm>
          <a:custGeom>
            <a:avLst/>
            <a:gdLst/>
            <a:ahLst/>
            <a:cxnLst/>
            <a:rect l="l" t="t" r="r" b="b"/>
            <a:pathLst>
              <a:path w="619760" h="619759">
                <a:moveTo>
                  <a:pt x="309640" y="0"/>
                </a:moveTo>
                <a:lnTo>
                  <a:pt x="355074" y="3350"/>
                </a:lnTo>
                <a:lnTo>
                  <a:pt x="399524" y="13333"/>
                </a:lnTo>
                <a:lnTo>
                  <a:pt x="442029" y="29728"/>
                </a:lnTo>
                <a:lnTo>
                  <a:pt x="481668" y="52184"/>
                </a:lnTo>
                <a:lnTo>
                  <a:pt x="517583" y="80212"/>
                </a:lnTo>
                <a:lnTo>
                  <a:pt x="548996" y="113207"/>
                </a:lnTo>
                <a:lnTo>
                  <a:pt x="575229" y="150453"/>
                </a:lnTo>
                <a:lnTo>
                  <a:pt x="595711" y="191146"/>
                </a:lnTo>
                <a:lnTo>
                  <a:pt x="610002" y="234404"/>
                </a:lnTo>
                <a:lnTo>
                  <a:pt x="617790" y="279291"/>
                </a:lnTo>
                <a:lnTo>
                  <a:pt x="619281" y="309640"/>
                </a:lnTo>
                <a:lnTo>
                  <a:pt x="619188" y="317242"/>
                </a:lnTo>
                <a:lnTo>
                  <a:pt x="614723" y="362575"/>
                </a:lnTo>
                <a:lnTo>
                  <a:pt x="603653" y="406771"/>
                </a:lnTo>
                <a:lnTo>
                  <a:pt x="586220" y="448856"/>
                </a:lnTo>
                <a:lnTo>
                  <a:pt x="562797" y="487936"/>
                </a:lnTo>
                <a:lnTo>
                  <a:pt x="533899" y="523149"/>
                </a:lnTo>
                <a:lnTo>
                  <a:pt x="500140" y="553746"/>
                </a:lnTo>
                <a:lnTo>
                  <a:pt x="462264" y="579054"/>
                </a:lnTo>
                <a:lnTo>
                  <a:pt x="421076" y="598534"/>
                </a:lnTo>
                <a:lnTo>
                  <a:pt x="377486" y="611757"/>
                </a:lnTo>
                <a:lnTo>
                  <a:pt x="332417" y="618443"/>
                </a:lnTo>
                <a:lnTo>
                  <a:pt x="309640" y="619281"/>
                </a:lnTo>
                <a:lnTo>
                  <a:pt x="302039" y="619188"/>
                </a:lnTo>
                <a:lnTo>
                  <a:pt x="256706" y="614723"/>
                </a:lnTo>
                <a:lnTo>
                  <a:pt x="212510" y="603653"/>
                </a:lnTo>
                <a:lnTo>
                  <a:pt x="170425" y="586220"/>
                </a:lnTo>
                <a:lnTo>
                  <a:pt x="131345" y="562797"/>
                </a:lnTo>
                <a:lnTo>
                  <a:pt x="96132" y="533899"/>
                </a:lnTo>
                <a:lnTo>
                  <a:pt x="65534" y="500140"/>
                </a:lnTo>
                <a:lnTo>
                  <a:pt x="40227" y="462264"/>
                </a:lnTo>
                <a:lnTo>
                  <a:pt x="20747" y="421076"/>
                </a:lnTo>
                <a:lnTo>
                  <a:pt x="7524" y="377486"/>
                </a:lnTo>
                <a:lnTo>
                  <a:pt x="838" y="332417"/>
                </a:lnTo>
                <a:lnTo>
                  <a:pt x="0" y="309640"/>
                </a:lnTo>
                <a:lnTo>
                  <a:pt x="93" y="302039"/>
                </a:lnTo>
                <a:lnTo>
                  <a:pt x="4558" y="256706"/>
                </a:lnTo>
                <a:lnTo>
                  <a:pt x="15628" y="212510"/>
                </a:lnTo>
                <a:lnTo>
                  <a:pt x="33061" y="170425"/>
                </a:lnTo>
                <a:lnTo>
                  <a:pt x="56484" y="131345"/>
                </a:lnTo>
                <a:lnTo>
                  <a:pt x="85382" y="96132"/>
                </a:lnTo>
                <a:lnTo>
                  <a:pt x="119142" y="65534"/>
                </a:lnTo>
                <a:lnTo>
                  <a:pt x="157017" y="40227"/>
                </a:lnTo>
                <a:lnTo>
                  <a:pt x="198204" y="20747"/>
                </a:lnTo>
                <a:lnTo>
                  <a:pt x="241795" y="7524"/>
                </a:lnTo>
                <a:lnTo>
                  <a:pt x="286864" y="838"/>
                </a:lnTo>
                <a:lnTo>
                  <a:pt x="309640" y="0"/>
                </a:lnTo>
                <a:close/>
              </a:path>
            </a:pathLst>
          </a:custGeom>
          <a:solidFill>
            <a:srgbClr val="F6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4470" y="7512303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>
                <a:moveTo>
                  <a:pt x="194223" y="0"/>
                </a:moveTo>
                <a:lnTo>
                  <a:pt x="241427" y="5822"/>
                </a:lnTo>
                <a:lnTo>
                  <a:pt x="285781" y="22931"/>
                </a:lnTo>
                <a:lnTo>
                  <a:pt x="324648" y="50304"/>
                </a:lnTo>
                <a:lnTo>
                  <a:pt x="355715" y="86318"/>
                </a:lnTo>
                <a:lnTo>
                  <a:pt x="377099" y="128802"/>
                </a:lnTo>
                <a:lnTo>
                  <a:pt x="387514" y="175186"/>
                </a:lnTo>
                <a:lnTo>
                  <a:pt x="388447" y="194223"/>
                </a:lnTo>
                <a:lnTo>
                  <a:pt x="388214" y="203765"/>
                </a:lnTo>
                <a:lnTo>
                  <a:pt x="380086" y="250604"/>
                </a:lnTo>
                <a:lnTo>
                  <a:pt x="360822" y="294065"/>
                </a:lnTo>
                <a:lnTo>
                  <a:pt x="331560" y="331560"/>
                </a:lnTo>
                <a:lnTo>
                  <a:pt x="294065" y="360822"/>
                </a:lnTo>
                <a:lnTo>
                  <a:pt x="250604" y="380086"/>
                </a:lnTo>
                <a:lnTo>
                  <a:pt x="203765" y="388214"/>
                </a:lnTo>
                <a:lnTo>
                  <a:pt x="194223" y="388447"/>
                </a:lnTo>
                <a:lnTo>
                  <a:pt x="184682" y="388214"/>
                </a:lnTo>
                <a:lnTo>
                  <a:pt x="137843" y="380086"/>
                </a:lnTo>
                <a:lnTo>
                  <a:pt x="94381" y="360822"/>
                </a:lnTo>
                <a:lnTo>
                  <a:pt x="56886" y="331560"/>
                </a:lnTo>
                <a:lnTo>
                  <a:pt x="27625" y="294065"/>
                </a:lnTo>
                <a:lnTo>
                  <a:pt x="8360" y="250604"/>
                </a:lnTo>
                <a:lnTo>
                  <a:pt x="233" y="203765"/>
                </a:lnTo>
                <a:lnTo>
                  <a:pt x="0" y="194223"/>
                </a:lnTo>
                <a:lnTo>
                  <a:pt x="233" y="184682"/>
                </a:lnTo>
                <a:lnTo>
                  <a:pt x="8360" y="137843"/>
                </a:lnTo>
                <a:lnTo>
                  <a:pt x="27625" y="94381"/>
                </a:lnTo>
                <a:lnTo>
                  <a:pt x="56886" y="56886"/>
                </a:lnTo>
                <a:lnTo>
                  <a:pt x="94381" y="27625"/>
                </a:lnTo>
                <a:lnTo>
                  <a:pt x="137843" y="8360"/>
                </a:lnTo>
                <a:lnTo>
                  <a:pt x="184682" y="233"/>
                </a:lnTo>
                <a:lnTo>
                  <a:pt x="194223" y="0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19059" y="786682"/>
            <a:ext cx="8425180" cy="9029065"/>
            <a:chOff x="719059" y="786682"/>
            <a:chExt cx="8425180" cy="9029065"/>
          </a:xfrm>
        </p:grpSpPr>
        <p:sp>
          <p:nvSpPr>
            <p:cNvPr id="12" name="object 12"/>
            <p:cNvSpPr/>
            <p:nvPr/>
          </p:nvSpPr>
          <p:spPr>
            <a:xfrm>
              <a:off x="719059" y="786682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5" h="5004435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0922" y="988770"/>
              <a:ext cx="4620310" cy="4610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945" y="4811633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4" h="5004434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31817" y="5013685"/>
              <a:ext cx="4620310" cy="4610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2441" y="3019735"/>
            <a:ext cx="1052830" cy="961390"/>
            <a:chOff x="242441" y="3019735"/>
            <a:chExt cx="1052830" cy="961390"/>
          </a:xfrm>
        </p:grpSpPr>
        <p:sp>
          <p:nvSpPr>
            <p:cNvPr id="4" name="object 4"/>
            <p:cNvSpPr/>
            <p:nvPr/>
          </p:nvSpPr>
          <p:spPr>
            <a:xfrm>
              <a:off x="242441" y="3019735"/>
              <a:ext cx="1052830" cy="961390"/>
            </a:xfrm>
            <a:custGeom>
              <a:avLst/>
              <a:gdLst/>
              <a:ahLst/>
              <a:cxnLst/>
              <a:rect l="l" t="t" r="r" b="b"/>
              <a:pathLst>
                <a:path w="1052830" h="961389">
                  <a:moveTo>
                    <a:pt x="447617" y="961088"/>
                  </a:moveTo>
                  <a:lnTo>
                    <a:pt x="400348" y="960048"/>
                  </a:lnTo>
                  <a:lnTo>
                    <a:pt x="356600" y="954705"/>
                  </a:lnTo>
                  <a:lnTo>
                    <a:pt x="305689" y="939892"/>
                  </a:lnTo>
                  <a:lnTo>
                    <a:pt x="260889" y="916326"/>
                  </a:lnTo>
                  <a:lnTo>
                    <a:pt x="221539" y="885616"/>
                  </a:lnTo>
                  <a:lnTo>
                    <a:pt x="186976" y="849374"/>
                  </a:lnTo>
                  <a:lnTo>
                    <a:pt x="156539" y="809208"/>
                  </a:lnTo>
                  <a:lnTo>
                    <a:pt x="129566" y="766730"/>
                  </a:lnTo>
                  <a:lnTo>
                    <a:pt x="105395" y="723550"/>
                  </a:lnTo>
                  <a:lnTo>
                    <a:pt x="83363" y="681278"/>
                  </a:lnTo>
                  <a:lnTo>
                    <a:pt x="62809" y="641524"/>
                  </a:lnTo>
                  <a:lnTo>
                    <a:pt x="43071" y="605899"/>
                  </a:lnTo>
                  <a:lnTo>
                    <a:pt x="7139" y="538818"/>
                  </a:lnTo>
                  <a:lnTo>
                    <a:pt x="0" y="482057"/>
                  </a:lnTo>
                  <a:lnTo>
                    <a:pt x="26005" y="404656"/>
                  </a:lnTo>
                  <a:lnTo>
                    <a:pt x="89510" y="275654"/>
                  </a:lnTo>
                  <a:lnTo>
                    <a:pt x="138692" y="228398"/>
                  </a:lnTo>
                  <a:lnTo>
                    <a:pt x="186874" y="185908"/>
                  </a:lnTo>
                  <a:lnTo>
                    <a:pt x="234053" y="148078"/>
                  </a:lnTo>
                  <a:lnTo>
                    <a:pt x="280230" y="114803"/>
                  </a:lnTo>
                  <a:lnTo>
                    <a:pt x="325403" y="85979"/>
                  </a:lnTo>
                  <a:lnTo>
                    <a:pt x="369569" y="61500"/>
                  </a:lnTo>
                  <a:lnTo>
                    <a:pt x="412728" y="41262"/>
                  </a:lnTo>
                  <a:lnTo>
                    <a:pt x="454878" y="25159"/>
                  </a:lnTo>
                  <a:lnTo>
                    <a:pt x="496018" y="13086"/>
                  </a:lnTo>
                  <a:lnTo>
                    <a:pt x="536146" y="4939"/>
                  </a:lnTo>
                  <a:lnTo>
                    <a:pt x="575261" y="611"/>
                  </a:lnTo>
                  <a:lnTo>
                    <a:pt x="613362" y="0"/>
                  </a:lnTo>
                  <a:lnTo>
                    <a:pt x="650446" y="2998"/>
                  </a:lnTo>
                  <a:lnTo>
                    <a:pt x="721561" y="19405"/>
                  </a:lnTo>
                  <a:lnTo>
                    <a:pt x="788594" y="48992"/>
                  </a:lnTo>
                  <a:lnTo>
                    <a:pt x="851534" y="90920"/>
                  </a:lnTo>
                  <a:lnTo>
                    <a:pt x="881465" y="116249"/>
                  </a:lnTo>
                  <a:lnTo>
                    <a:pt x="910369" y="144348"/>
                  </a:lnTo>
                  <a:lnTo>
                    <a:pt x="938244" y="175111"/>
                  </a:lnTo>
                  <a:lnTo>
                    <a:pt x="974387" y="222757"/>
                  </a:lnTo>
                  <a:lnTo>
                    <a:pt x="1002936" y="271358"/>
                  </a:lnTo>
                  <a:lnTo>
                    <a:pt x="1024451" y="320483"/>
                  </a:lnTo>
                  <a:lnTo>
                    <a:pt x="1039494" y="369699"/>
                  </a:lnTo>
                  <a:lnTo>
                    <a:pt x="1048626" y="418572"/>
                  </a:lnTo>
                  <a:lnTo>
                    <a:pt x="1052407" y="466671"/>
                  </a:lnTo>
                  <a:lnTo>
                    <a:pt x="1051399" y="513563"/>
                  </a:lnTo>
                  <a:lnTo>
                    <a:pt x="1046163" y="558815"/>
                  </a:lnTo>
                  <a:lnTo>
                    <a:pt x="1037259" y="601995"/>
                  </a:lnTo>
                  <a:lnTo>
                    <a:pt x="1025250" y="642669"/>
                  </a:lnTo>
                  <a:lnTo>
                    <a:pt x="1010695" y="680406"/>
                  </a:lnTo>
                  <a:lnTo>
                    <a:pt x="994156" y="714772"/>
                  </a:lnTo>
                  <a:lnTo>
                    <a:pt x="957369" y="771662"/>
                  </a:lnTo>
                  <a:lnTo>
                    <a:pt x="912641" y="815437"/>
                  </a:lnTo>
                  <a:lnTo>
                    <a:pt x="880492" y="837279"/>
                  </a:lnTo>
                  <a:lnTo>
                    <a:pt x="842714" y="858480"/>
                  </a:lnTo>
                  <a:lnTo>
                    <a:pt x="800221" y="878674"/>
                  </a:lnTo>
                  <a:lnTo>
                    <a:pt x="753927" y="897495"/>
                  </a:lnTo>
                  <a:lnTo>
                    <a:pt x="704749" y="914577"/>
                  </a:lnTo>
                  <a:lnTo>
                    <a:pt x="653602" y="929554"/>
                  </a:lnTo>
                  <a:lnTo>
                    <a:pt x="601400" y="942059"/>
                  </a:lnTo>
                  <a:lnTo>
                    <a:pt x="549058" y="951728"/>
                  </a:lnTo>
                  <a:lnTo>
                    <a:pt x="497492" y="958193"/>
                  </a:lnTo>
                  <a:lnTo>
                    <a:pt x="447617" y="961088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5205" y="3186994"/>
              <a:ext cx="719455" cy="651510"/>
            </a:xfrm>
            <a:custGeom>
              <a:avLst/>
              <a:gdLst/>
              <a:ahLst/>
              <a:cxnLst/>
              <a:rect l="l" t="t" r="r" b="b"/>
              <a:pathLst>
                <a:path w="719455" h="651510">
                  <a:moveTo>
                    <a:pt x="360092" y="651327"/>
                  </a:moveTo>
                  <a:lnTo>
                    <a:pt x="302352" y="649063"/>
                  </a:lnTo>
                  <a:lnTo>
                    <a:pt x="246272" y="642111"/>
                  </a:lnTo>
                  <a:lnTo>
                    <a:pt x="194376" y="630228"/>
                  </a:lnTo>
                  <a:lnTo>
                    <a:pt x="149192" y="613172"/>
                  </a:lnTo>
                  <a:lnTo>
                    <a:pt x="107205" y="585348"/>
                  </a:lnTo>
                  <a:lnTo>
                    <a:pt x="75423" y="549553"/>
                  </a:lnTo>
                  <a:lnTo>
                    <a:pt x="51952" y="508086"/>
                  </a:lnTo>
                  <a:lnTo>
                    <a:pt x="34895" y="463246"/>
                  </a:lnTo>
                  <a:lnTo>
                    <a:pt x="22356" y="417332"/>
                  </a:lnTo>
                  <a:lnTo>
                    <a:pt x="12440" y="372643"/>
                  </a:lnTo>
                  <a:lnTo>
                    <a:pt x="9397" y="358355"/>
                  </a:lnTo>
                  <a:lnTo>
                    <a:pt x="6379" y="344575"/>
                  </a:lnTo>
                  <a:lnTo>
                    <a:pt x="3312" y="331423"/>
                  </a:lnTo>
                  <a:lnTo>
                    <a:pt x="125" y="319020"/>
                  </a:lnTo>
                  <a:lnTo>
                    <a:pt x="0" y="263405"/>
                  </a:lnTo>
                  <a:lnTo>
                    <a:pt x="20798" y="206416"/>
                  </a:lnTo>
                  <a:lnTo>
                    <a:pt x="50870" y="155528"/>
                  </a:lnTo>
                  <a:lnTo>
                    <a:pt x="78565" y="118215"/>
                  </a:lnTo>
                  <a:lnTo>
                    <a:pt x="146612" y="72553"/>
                  </a:lnTo>
                  <a:lnTo>
                    <a:pt x="197780" y="48819"/>
                  </a:lnTo>
                  <a:lnTo>
                    <a:pt x="246993" y="29728"/>
                  </a:lnTo>
                  <a:lnTo>
                    <a:pt x="294222" y="15289"/>
                  </a:lnTo>
                  <a:lnTo>
                    <a:pt x="339441" y="5515"/>
                  </a:lnTo>
                  <a:lnTo>
                    <a:pt x="382623" y="415"/>
                  </a:lnTo>
                  <a:lnTo>
                    <a:pt x="423739" y="0"/>
                  </a:lnTo>
                  <a:lnTo>
                    <a:pt x="462763" y="4280"/>
                  </a:lnTo>
                  <a:lnTo>
                    <a:pt x="486499" y="10060"/>
                  </a:lnTo>
                  <a:lnTo>
                    <a:pt x="412737" y="10060"/>
                  </a:lnTo>
                  <a:lnTo>
                    <a:pt x="366912" y="12173"/>
                  </a:lnTo>
                  <a:lnTo>
                    <a:pt x="318464" y="20098"/>
                  </a:lnTo>
                  <a:lnTo>
                    <a:pt x="267443" y="33824"/>
                  </a:lnTo>
                  <a:lnTo>
                    <a:pt x="213896" y="53339"/>
                  </a:lnTo>
                  <a:lnTo>
                    <a:pt x="157871" y="78630"/>
                  </a:lnTo>
                  <a:lnTo>
                    <a:pt x="99417" y="109685"/>
                  </a:lnTo>
                  <a:lnTo>
                    <a:pt x="71291" y="144875"/>
                  </a:lnTo>
                  <a:lnTo>
                    <a:pt x="46051" y="182385"/>
                  </a:lnTo>
                  <a:lnTo>
                    <a:pt x="15070" y="247577"/>
                  </a:lnTo>
                  <a:lnTo>
                    <a:pt x="7445" y="282843"/>
                  </a:lnTo>
                  <a:lnTo>
                    <a:pt x="9874" y="316442"/>
                  </a:lnTo>
                  <a:lnTo>
                    <a:pt x="13102" y="328998"/>
                  </a:lnTo>
                  <a:lnTo>
                    <a:pt x="16257" y="342255"/>
                  </a:lnTo>
                  <a:lnTo>
                    <a:pt x="19363" y="356140"/>
                  </a:lnTo>
                  <a:lnTo>
                    <a:pt x="22446" y="370581"/>
                  </a:lnTo>
                  <a:lnTo>
                    <a:pt x="32069" y="414091"/>
                  </a:lnTo>
                  <a:lnTo>
                    <a:pt x="44179" y="458797"/>
                  </a:lnTo>
                  <a:lnTo>
                    <a:pt x="60579" y="502414"/>
                  </a:lnTo>
                  <a:lnTo>
                    <a:pt x="83073" y="542659"/>
                  </a:lnTo>
                  <a:lnTo>
                    <a:pt x="113463" y="577246"/>
                  </a:lnTo>
                  <a:lnTo>
                    <a:pt x="153554" y="603892"/>
                  </a:lnTo>
                  <a:lnTo>
                    <a:pt x="194859" y="619711"/>
                  </a:lnTo>
                  <a:lnTo>
                    <a:pt x="242003" y="631046"/>
                  </a:lnTo>
                  <a:lnTo>
                    <a:pt x="292976" y="638112"/>
                  </a:lnTo>
                  <a:lnTo>
                    <a:pt x="345766" y="641124"/>
                  </a:lnTo>
                  <a:lnTo>
                    <a:pt x="480297" y="641124"/>
                  </a:lnTo>
                  <a:lnTo>
                    <a:pt x="423076" y="648677"/>
                  </a:lnTo>
                  <a:lnTo>
                    <a:pt x="360092" y="651327"/>
                  </a:lnTo>
                  <a:close/>
                </a:path>
                <a:path w="719455" h="651510">
                  <a:moveTo>
                    <a:pt x="480297" y="641124"/>
                  </a:moveTo>
                  <a:lnTo>
                    <a:pt x="345766" y="641124"/>
                  </a:lnTo>
                  <a:lnTo>
                    <a:pt x="398365" y="640295"/>
                  </a:lnTo>
                  <a:lnTo>
                    <a:pt x="448761" y="635840"/>
                  </a:lnTo>
                  <a:lnTo>
                    <a:pt x="494944" y="627973"/>
                  </a:lnTo>
                  <a:lnTo>
                    <a:pt x="534905" y="616908"/>
                  </a:lnTo>
                  <a:lnTo>
                    <a:pt x="595760" y="581902"/>
                  </a:lnTo>
                  <a:lnTo>
                    <a:pt x="627631" y="549850"/>
                  </a:lnTo>
                  <a:lnTo>
                    <a:pt x="658636" y="507115"/>
                  </a:lnTo>
                  <a:lnTo>
                    <a:pt x="685167" y="454108"/>
                  </a:lnTo>
                  <a:lnTo>
                    <a:pt x="698153" y="414826"/>
                  </a:lnTo>
                  <a:lnTo>
                    <a:pt x="706792" y="368465"/>
                  </a:lnTo>
                  <a:lnTo>
                    <a:pt x="708092" y="315990"/>
                  </a:lnTo>
                  <a:lnTo>
                    <a:pt x="699058" y="258368"/>
                  </a:lnTo>
                  <a:lnTo>
                    <a:pt x="676700" y="196564"/>
                  </a:lnTo>
                  <a:lnTo>
                    <a:pt x="648976" y="146126"/>
                  </a:lnTo>
                  <a:lnTo>
                    <a:pt x="616978" y="103471"/>
                  </a:lnTo>
                  <a:lnTo>
                    <a:pt x="580806" y="68711"/>
                  </a:lnTo>
                  <a:lnTo>
                    <a:pt x="540558" y="41957"/>
                  </a:lnTo>
                  <a:lnTo>
                    <a:pt x="496331" y="23321"/>
                  </a:lnTo>
                  <a:lnTo>
                    <a:pt x="455893" y="13772"/>
                  </a:lnTo>
                  <a:lnTo>
                    <a:pt x="412737" y="10060"/>
                  </a:lnTo>
                  <a:lnTo>
                    <a:pt x="486499" y="10060"/>
                  </a:lnTo>
                  <a:lnTo>
                    <a:pt x="545494" y="32614"/>
                  </a:lnTo>
                  <a:lnTo>
                    <a:pt x="587159" y="60265"/>
                  </a:lnTo>
                  <a:lnTo>
                    <a:pt x="624563" y="96108"/>
                  </a:lnTo>
                  <a:lnTo>
                    <a:pt x="657607" y="140031"/>
                  </a:lnTo>
                  <a:lnTo>
                    <a:pt x="686193" y="191924"/>
                  </a:lnTo>
                  <a:lnTo>
                    <a:pt x="706438" y="245323"/>
                  </a:lnTo>
                  <a:lnTo>
                    <a:pt x="716791" y="295837"/>
                  </a:lnTo>
                  <a:lnTo>
                    <a:pt x="719034" y="342899"/>
                  </a:lnTo>
                  <a:lnTo>
                    <a:pt x="714948" y="385944"/>
                  </a:lnTo>
                  <a:lnTo>
                    <a:pt x="706315" y="424405"/>
                  </a:lnTo>
                  <a:lnTo>
                    <a:pt x="667339" y="512400"/>
                  </a:lnTo>
                  <a:lnTo>
                    <a:pt x="635167" y="556617"/>
                  </a:lnTo>
                  <a:lnTo>
                    <a:pt x="602082" y="589862"/>
                  </a:lnTo>
                  <a:lnTo>
                    <a:pt x="532303" y="628488"/>
                  </a:lnTo>
                  <a:lnTo>
                    <a:pt x="481610" y="640951"/>
                  </a:lnTo>
                  <a:lnTo>
                    <a:pt x="480297" y="641124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3344540" y="5531845"/>
            <a:ext cx="4273550" cy="4051935"/>
            <a:chOff x="13344540" y="5531845"/>
            <a:chExt cx="4273550" cy="4051935"/>
          </a:xfrm>
        </p:grpSpPr>
        <p:sp>
          <p:nvSpPr>
            <p:cNvPr id="7" name="object 7"/>
            <p:cNvSpPr/>
            <p:nvPr/>
          </p:nvSpPr>
          <p:spPr>
            <a:xfrm>
              <a:off x="13344540" y="5531845"/>
              <a:ext cx="4051935" cy="4051935"/>
            </a:xfrm>
            <a:custGeom>
              <a:avLst/>
              <a:gdLst/>
              <a:ahLst/>
              <a:cxnLst/>
              <a:rect l="l" t="t" r="r" b="b"/>
              <a:pathLst>
                <a:path w="4051934" h="4051934">
                  <a:moveTo>
                    <a:pt x="2025769" y="4051538"/>
                  </a:moveTo>
                  <a:lnTo>
                    <a:pt x="1976057" y="4050930"/>
                  </a:lnTo>
                  <a:lnTo>
                    <a:pt x="1926368" y="4049099"/>
                  </a:lnTo>
                  <a:lnTo>
                    <a:pt x="1876744" y="4046049"/>
                  </a:lnTo>
                  <a:lnTo>
                    <a:pt x="1827211" y="4041782"/>
                  </a:lnTo>
                  <a:lnTo>
                    <a:pt x="1777795" y="4036302"/>
                  </a:lnTo>
                  <a:lnTo>
                    <a:pt x="1728524" y="4029611"/>
                  </a:lnTo>
                  <a:lnTo>
                    <a:pt x="1679437" y="4021713"/>
                  </a:lnTo>
                  <a:lnTo>
                    <a:pt x="1630558" y="4012611"/>
                  </a:lnTo>
                  <a:lnTo>
                    <a:pt x="1581922" y="4002316"/>
                  </a:lnTo>
                  <a:lnTo>
                    <a:pt x="1533547" y="3990830"/>
                  </a:lnTo>
                  <a:lnTo>
                    <a:pt x="1485470" y="3978159"/>
                  </a:lnTo>
                  <a:lnTo>
                    <a:pt x="1437720" y="3964309"/>
                  </a:lnTo>
                  <a:lnTo>
                    <a:pt x="1390325" y="3949292"/>
                  </a:lnTo>
                  <a:lnTo>
                    <a:pt x="1343312" y="3933120"/>
                  </a:lnTo>
                  <a:lnTo>
                    <a:pt x="1296704" y="3915800"/>
                  </a:lnTo>
                  <a:lnTo>
                    <a:pt x="1250539" y="3897337"/>
                  </a:lnTo>
                  <a:lnTo>
                    <a:pt x="1204843" y="3877748"/>
                  </a:lnTo>
                  <a:lnTo>
                    <a:pt x="1159639" y="3857040"/>
                  </a:lnTo>
                  <a:lnTo>
                    <a:pt x="1114961" y="3835235"/>
                  </a:lnTo>
                  <a:lnTo>
                    <a:pt x="1070829" y="3812336"/>
                  </a:lnTo>
                  <a:lnTo>
                    <a:pt x="1027270" y="3788364"/>
                  </a:lnTo>
                  <a:lnTo>
                    <a:pt x="984313" y="3763328"/>
                  </a:lnTo>
                  <a:lnTo>
                    <a:pt x="941985" y="3737246"/>
                  </a:lnTo>
                  <a:lnTo>
                    <a:pt x="900308" y="3710131"/>
                  </a:lnTo>
                  <a:lnTo>
                    <a:pt x="859314" y="3682006"/>
                  </a:lnTo>
                  <a:lnTo>
                    <a:pt x="819018" y="3652883"/>
                  </a:lnTo>
                  <a:lnTo>
                    <a:pt x="779451" y="3622778"/>
                  </a:lnTo>
                  <a:lnTo>
                    <a:pt x="740635" y="3591713"/>
                  </a:lnTo>
                  <a:lnTo>
                    <a:pt x="702591" y="3559699"/>
                  </a:lnTo>
                  <a:lnTo>
                    <a:pt x="665346" y="3526767"/>
                  </a:lnTo>
                  <a:lnTo>
                    <a:pt x="628919" y="3492927"/>
                  </a:lnTo>
                  <a:lnTo>
                    <a:pt x="593334" y="3458207"/>
                  </a:lnTo>
                  <a:lnTo>
                    <a:pt x="558611" y="3422620"/>
                  </a:lnTo>
                  <a:lnTo>
                    <a:pt x="524773" y="3386195"/>
                  </a:lnTo>
                  <a:lnTo>
                    <a:pt x="491838" y="3348946"/>
                  </a:lnTo>
                  <a:lnTo>
                    <a:pt x="459828" y="3310901"/>
                  </a:lnTo>
                  <a:lnTo>
                    <a:pt x="428761" y="3272087"/>
                  </a:lnTo>
                  <a:lnTo>
                    <a:pt x="398656" y="3232520"/>
                  </a:lnTo>
                  <a:lnTo>
                    <a:pt x="369530" y="3192224"/>
                  </a:lnTo>
                  <a:lnTo>
                    <a:pt x="341403" y="3151230"/>
                  </a:lnTo>
                  <a:lnTo>
                    <a:pt x="314290" y="3109553"/>
                  </a:lnTo>
                  <a:lnTo>
                    <a:pt x="288208" y="3067225"/>
                  </a:lnTo>
                  <a:lnTo>
                    <a:pt x="263173" y="3024265"/>
                  </a:lnTo>
                  <a:lnTo>
                    <a:pt x="239200" y="2980709"/>
                  </a:lnTo>
                  <a:lnTo>
                    <a:pt x="216302" y="2936577"/>
                  </a:lnTo>
                  <a:lnTo>
                    <a:pt x="194495" y="2891899"/>
                  </a:lnTo>
                  <a:lnTo>
                    <a:pt x="173791" y="2846695"/>
                  </a:lnTo>
                  <a:lnTo>
                    <a:pt x="154202" y="2800999"/>
                  </a:lnTo>
                  <a:lnTo>
                    <a:pt x="135740" y="2754834"/>
                  </a:lnTo>
                  <a:lnTo>
                    <a:pt x="118418" y="2708226"/>
                  </a:lnTo>
                  <a:lnTo>
                    <a:pt x="102244" y="2661213"/>
                  </a:lnTo>
                  <a:lnTo>
                    <a:pt x="87228" y="2613817"/>
                  </a:lnTo>
                  <a:lnTo>
                    <a:pt x="73381" y="2566068"/>
                  </a:lnTo>
                  <a:lnTo>
                    <a:pt x="60709" y="2517990"/>
                  </a:lnTo>
                  <a:lnTo>
                    <a:pt x="49221" y="2469616"/>
                  </a:lnTo>
                  <a:lnTo>
                    <a:pt x="38924" y="2420980"/>
                  </a:lnTo>
                  <a:lnTo>
                    <a:pt x="29824" y="2372101"/>
                  </a:lnTo>
                  <a:lnTo>
                    <a:pt x="21925" y="2323014"/>
                  </a:lnTo>
                  <a:lnTo>
                    <a:pt x="15234" y="2273743"/>
                  </a:lnTo>
                  <a:lnTo>
                    <a:pt x="9754" y="2224327"/>
                  </a:lnTo>
                  <a:lnTo>
                    <a:pt x="5488" y="2174794"/>
                  </a:lnTo>
                  <a:lnTo>
                    <a:pt x="2440" y="2125169"/>
                  </a:lnTo>
                  <a:lnTo>
                    <a:pt x="610" y="2075481"/>
                  </a:lnTo>
                  <a:lnTo>
                    <a:pt x="0" y="2025769"/>
                  </a:lnTo>
                  <a:lnTo>
                    <a:pt x="152" y="2000910"/>
                  </a:lnTo>
                  <a:lnTo>
                    <a:pt x="1372" y="1951209"/>
                  </a:lnTo>
                  <a:lnTo>
                    <a:pt x="3812" y="1901546"/>
                  </a:lnTo>
                  <a:lnTo>
                    <a:pt x="7469" y="1851965"/>
                  </a:lnTo>
                  <a:lnTo>
                    <a:pt x="12343" y="1802484"/>
                  </a:lnTo>
                  <a:lnTo>
                    <a:pt x="18428" y="1753142"/>
                  </a:lnTo>
                  <a:lnTo>
                    <a:pt x="25724" y="1703955"/>
                  </a:lnTo>
                  <a:lnTo>
                    <a:pt x="34223" y="1654972"/>
                  </a:lnTo>
                  <a:lnTo>
                    <a:pt x="43924" y="1606207"/>
                  </a:lnTo>
                  <a:lnTo>
                    <a:pt x="54816" y="1557702"/>
                  </a:lnTo>
                  <a:lnTo>
                    <a:pt x="66898" y="1509468"/>
                  </a:lnTo>
                  <a:lnTo>
                    <a:pt x="80157" y="1461554"/>
                  </a:lnTo>
                  <a:lnTo>
                    <a:pt x="94591" y="1413975"/>
                  </a:lnTo>
                  <a:lnTo>
                    <a:pt x="110186" y="1366770"/>
                  </a:lnTo>
                  <a:lnTo>
                    <a:pt x="126937" y="1319952"/>
                  </a:lnTo>
                  <a:lnTo>
                    <a:pt x="144829" y="1273566"/>
                  </a:lnTo>
                  <a:lnTo>
                    <a:pt x="163857" y="1227629"/>
                  </a:lnTo>
                  <a:lnTo>
                    <a:pt x="184004" y="1182180"/>
                  </a:lnTo>
                  <a:lnTo>
                    <a:pt x="205263" y="1137232"/>
                  </a:lnTo>
                  <a:lnTo>
                    <a:pt x="227615" y="1092826"/>
                  </a:lnTo>
                  <a:lnTo>
                    <a:pt x="251054" y="1048973"/>
                  </a:lnTo>
                  <a:lnTo>
                    <a:pt x="275558" y="1005717"/>
                  </a:lnTo>
                  <a:lnTo>
                    <a:pt x="301120" y="963068"/>
                  </a:lnTo>
                  <a:lnTo>
                    <a:pt x="327718" y="921065"/>
                  </a:lnTo>
                  <a:lnTo>
                    <a:pt x="355342" y="879725"/>
                  </a:lnTo>
                  <a:lnTo>
                    <a:pt x="383968" y="839077"/>
                  </a:lnTo>
                  <a:lnTo>
                    <a:pt x="413588" y="799141"/>
                  </a:lnTo>
                  <a:lnTo>
                    <a:pt x="444174" y="759949"/>
                  </a:lnTo>
                  <a:lnTo>
                    <a:pt x="475718" y="721513"/>
                  </a:lnTo>
                  <a:lnTo>
                    <a:pt x="508190" y="683869"/>
                  </a:lnTo>
                  <a:lnTo>
                    <a:pt x="541581" y="647027"/>
                  </a:lnTo>
                  <a:lnTo>
                    <a:pt x="575862" y="611021"/>
                  </a:lnTo>
                  <a:lnTo>
                    <a:pt x="611021" y="575862"/>
                  </a:lnTo>
                  <a:lnTo>
                    <a:pt x="647027" y="541581"/>
                  </a:lnTo>
                  <a:lnTo>
                    <a:pt x="683869" y="508190"/>
                  </a:lnTo>
                  <a:lnTo>
                    <a:pt x="721513" y="475718"/>
                  </a:lnTo>
                  <a:lnTo>
                    <a:pt x="759949" y="444174"/>
                  </a:lnTo>
                  <a:lnTo>
                    <a:pt x="799141" y="413588"/>
                  </a:lnTo>
                  <a:lnTo>
                    <a:pt x="839077" y="383968"/>
                  </a:lnTo>
                  <a:lnTo>
                    <a:pt x="879725" y="355342"/>
                  </a:lnTo>
                  <a:lnTo>
                    <a:pt x="921065" y="327718"/>
                  </a:lnTo>
                  <a:lnTo>
                    <a:pt x="963068" y="301120"/>
                  </a:lnTo>
                  <a:lnTo>
                    <a:pt x="1005717" y="275558"/>
                  </a:lnTo>
                  <a:lnTo>
                    <a:pt x="1048973" y="251054"/>
                  </a:lnTo>
                  <a:lnTo>
                    <a:pt x="1092826" y="227615"/>
                  </a:lnTo>
                  <a:lnTo>
                    <a:pt x="1137232" y="205263"/>
                  </a:lnTo>
                  <a:lnTo>
                    <a:pt x="1182180" y="184004"/>
                  </a:lnTo>
                  <a:lnTo>
                    <a:pt x="1227629" y="163857"/>
                  </a:lnTo>
                  <a:lnTo>
                    <a:pt x="1273566" y="144829"/>
                  </a:lnTo>
                  <a:lnTo>
                    <a:pt x="1319952" y="126937"/>
                  </a:lnTo>
                  <a:lnTo>
                    <a:pt x="1366770" y="110186"/>
                  </a:lnTo>
                  <a:lnTo>
                    <a:pt x="1413975" y="94591"/>
                  </a:lnTo>
                  <a:lnTo>
                    <a:pt x="1461554" y="80157"/>
                  </a:lnTo>
                  <a:lnTo>
                    <a:pt x="1509468" y="66898"/>
                  </a:lnTo>
                  <a:lnTo>
                    <a:pt x="1557702" y="54816"/>
                  </a:lnTo>
                  <a:lnTo>
                    <a:pt x="1606207" y="43924"/>
                  </a:lnTo>
                  <a:lnTo>
                    <a:pt x="1654972" y="34223"/>
                  </a:lnTo>
                  <a:lnTo>
                    <a:pt x="1703955" y="25724"/>
                  </a:lnTo>
                  <a:lnTo>
                    <a:pt x="1753142" y="18428"/>
                  </a:lnTo>
                  <a:lnTo>
                    <a:pt x="1802484" y="12343"/>
                  </a:lnTo>
                  <a:lnTo>
                    <a:pt x="1851965" y="7469"/>
                  </a:lnTo>
                  <a:lnTo>
                    <a:pt x="1901546" y="3812"/>
                  </a:lnTo>
                  <a:lnTo>
                    <a:pt x="1951209" y="1372"/>
                  </a:lnTo>
                  <a:lnTo>
                    <a:pt x="2000910" y="152"/>
                  </a:lnTo>
                  <a:lnTo>
                    <a:pt x="2025769" y="0"/>
                  </a:lnTo>
                  <a:lnTo>
                    <a:pt x="2050628" y="152"/>
                  </a:lnTo>
                  <a:lnTo>
                    <a:pt x="2100328" y="1372"/>
                  </a:lnTo>
                  <a:lnTo>
                    <a:pt x="2149992" y="3812"/>
                  </a:lnTo>
                  <a:lnTo>
                    <a:pt x="2199573" y="7469"/>
                  </a:lnTo>
                  <a:lnTo>
                    <a:pt x="2249054" y="12343"/>
                  </a:lnTo>
                  <a:lnTo>
                    <a:pt x="2298396" y="18428"/>
                  </a:lnTo>
                  <a:lnTo>
                    <a:pt x="2347583" y="25724"/>
                  </a:lnTo>
                  <a:lnTo>
                    <a:pt x="2396566" y="34223"/>
                  </a:lnTo>
                  <a:lnTo>
                    <a:pt x="2445330" y="43924"/>
                  </a:lnTo>
                  <a:lnTo>
                    <a:pt x="2493836" y="54816"/>
                  </a:lnTo>
                  <a:lnTo>
                    <a:pt x="2542070" y="66898"/>
                  </a:lnTo>
                  <a:lnTo>
                    <a:pt x="2589984" y="80157"/>
                  </a:lnTo>
                  <a:lnTo>
                    <a:pt x="2637563" y="94591"/>
                  </a:lnTo>
                  <a:lnTo>
                    <a:pt x="2684768" y="110186"/>
                  </a:lnTo>
                  <a:lnTo>
                    <a:pt x="2731586" y="126937"/>
                  </a:lnTo>
                  <a:lnTo>
                    <a:pt x="2777971" y="144829"/>
                  </a:lnTo>
                  <a:lnTo>
                    <a:pt x="2823909" y="163857"/>
                  </a:lnTo>
                  <a:lnTo>
                    <a:pt x="2869358" y="184004"/>
                  </a:lnTo>
                  <a:lnTo>
                    <a:pt x="2914306" y="205263"/>
                  </a:lnTo>
                  <a:lnTo>
                    <a:pt x="2958712" y="227615"/>
                  </a:lnTo>
                  <a:lnTo>
                    <a:pt x="3002561" y="251054"/>
                  </a:lnTo>
                  <a:lnTo>
                    <a:pt x="3045819" y="275558"/>
                  </a:lnTo>
                  <a:lnTo>
                    <a:pt x="3088470" y="301120"/>
                  </a:lnTo>
                  <a:lnTo>
                    <a:pt x="3130473" y="327718"/>
                  </a:lnTo>
                  <a:lnTo>
                    <a:pt x="3171813" y="355342"/>
                  </a:lnTo>
                  <a:lnTo>
                    <a:pt x="3212461" y="383968"/>
                  </a:lnTo>
                  <a:lnTo>
                    <a:pt x="3252397" y="413588"/>
                  </a:lnTo>
                  <a:lnTo>
                    <a:pt x="3291589" y="444174"/>
                  </a:lnTo>
                  <a:lnTo>
                    <a:pt x="3330023" y="475718"/>
                  </a:lnTo>
                  <a:lnTo>
                    <a:pt x="3367669" y="508190"/>
                  </a:lnTo>
                  <a:lnTo>
                    <a:pt x="3404511" y="541581"/>
                  </a:lnTo>
                  <a:lnTo>
                    <a:pt x="3440519" y="575862"/>
                  </a:lnTo>
                  <a:lnTo>
                    <a:pt x="3475678" y="611021"/>
                  </a:lnTo>
                  <a:lnTo>
                    <a:pt x="3509957" y="647027"/>
                  </a:lnTo>
                  <a:lnTo>
                    <a:pt x="3543347" y="683869"/>
                  </a:lnTo>
                  <a:lnTo>
                    <a:pt x="3575821" y="721513"/>
                  </a:lnTo>
                  <a:lnTo>
                    <a:pt x="3607365" y="759949"/>
                  </a:lnTo>
                  <a:lnTo>
                    <a:pt x="3637951" y="799141"/>
                  </a:lnTo>
                  <a:lnTo>
                    <a:pt x="3667569" y="839077"/>
                  </a:lnTo>
                  <a:lnTo>
                    <a:pt x="3696193" y="879725"/>
                  </a:lnTo>
                  <a:lnTo>
                    <a:pt x="3723817" y="921065"/>
                  </a:lnTo>
                  <a:lnTo>
                    <a:pt x="3750417" y="963068"/>
                  </a:lnTo>
                  <a:lnTo>
                    <a:pt x="3775978" y="1005717"/>
                  </a:lnTo>
                  <a:lnTo>
                    <a:pt x="3800484" y="1048973"/>
                  </a:lnTo>
                  <a:lnTo>
                    <a:pt x="3823922" y="1092826"/>
                  </a:lnTo>
                  <a:lnTo>
                    <a:pt x="3846274" y="1137232"/>
                  </a:lnTo>
                  <a:lnTo>
                    <a:pt x="3867534" y="1182180"/>
                  </a:lnTo>
                  <a:lnTo>
                    <a:pt x="3887681" y="1227629"/>
                  </a:lnTo>
                  <a:lnTo>
                    <a:pt x="3906708" y="1273566"/>
                  </a:lnTo>
                  <a:lnTo>
                    <a:pt x="3924602" y="1319952"/>
                  </a:lnTo>
                  <a:lnTo>
                    <a:pt x="3941350" y="1366770"/>
                  </a:lnTo>
                  <a:lnTo>
                    <a:pt x="3956945" y="1413975"/>
                  </a:lnTo>
                  <a:lnTo>
                    <a:pt x="3971381" y="1461554"/>
                  </a:lnTo>
                  <a:lnTo>
                    <a:pt x="3984642" y="1509468"/>
                  </a:lnTo>
                  <a:lnTo>
                    <a:pt x="3996722" y="1557702"/>
                  </a:lnTo>
                  <a:lnTo>
                    <a:pt x="4007613" y="1606207"/>
                  </a:lnTo>
                  <a:lnTo>
                    <a:pt x="4017312" y="1654972"/>
                  </a:lnTo>
                  <a:lnTo>
                    <a:pt x="4025813" y="1703955"/>
                  </a:lnTo>
                  <a:lnTo>
                    <a:pt x="4033107" y="1753142"/>
                  </a:lnTo>
                  <a:lnTo>
                    <a:pt x="4039193" y="1802484"/>
                  </a:lnTo>
                  <a:lnTo>
                    <a:pt x="4044067" y="1851965"/>
                  </a:lnTo>
                  <a:lnTo>
                    <a:pt x="4047726" y="1901546"/>
                  </a:lnTo>
                  <a:lnTo>
                    <a:pt x="4050168" y="1951209"/>
                  </a:lnTo>
                  <a:lnTo>
                    <a:pt x="4051386" y="2000910"/>
                  </a:lnTo>
                  <a:lnTo>
                    <a:pt x="4051538" y="2025769"/>
                  </a:lnTo>
                  <a:lnTo>
                    <a:pt x="4051386" y="2050628"/>
                  </a:lnTo>
                  <a:lnTo>
                    <a:pt x="4050168" y="2100328"/>
                  </a:lnTo>
                  <a:lnTo>
                    <a:pt x="4047726" y="2149992"/>
                  </a:lnTo>
                  <a:lnTo>
                    <a:pt x="4044067" y="2199573"/>
                  </a:lnTo>
                  <a:lnTo>
                    <a:pt x="4039193" y="2249054"/>
                  </a:lnTo>
                  <a:lnTo>
                    <a:pt x="4033107" y="2298396"/>
                  </a:lnTo>
                  <a:lnTo>
                    <a:pt x="4025813" y="2347583"/>
                  </a:lnTo>
                  <a:lnTo>
                    <a:pt x="4017312" y="2396566"/>
                  </a:lnTo>
                  <a:lnTo>
                    <a:pt x="4007613" y="2445330"/>
                  </a:lnTo>
                  <a:lnTo>
                    <a:pt x="3996722" y="2493836"/>
                  </a:lnTo>
                  <a:lnTo>
                    <a:pt x="3984642" y="2542070"/>
                  </a:lnTo>
                  <a:lnTo>
                    <a:pt x="3971381" y="2589984"/>
                  </a:lnTo>
                  <a:lnTo>
                    <a:pt x="3956945" y="2637563"/>
                  </a:lnTo>
                  <a:lnTo>
                    <a:pt x="3941350" y="2684768"/>
                  </a:lnTo>
                  <a:lnTo>
                    <a:pt x="3924603" y="2731586"/>
                  </a:lnTo>
                  <a:lnTo>
                    <a:pt x="3906711" y="2777971"/>
                  </a:lnTo>
                  <a:lnTo>
                    <a:pt x="3887681" y="2823909"/>
                  </a:lnTo>
                  <a:lnTo>
                    <a:pt x="3867534" y="2869358"/>
                  </a:lnTo>
                  <a:lnTo>
                    <a:pt x="3846274" y="2914306"/>
                  </a:lnTo>
                  <a:lnTo>
                    <a:pt x="3823922" y="2958712"/>
                  </a:lnTo>
                  <a:lnTo>
                    <a:pt x="3800484" y="3002561"/>
                  </a:lnTo>
                  <a:lnTo>
                    <a:pt x="3775978" y="3045819"/>
                  </a:lnTo>
                  <a:lnTo>
                    <a:pt x="3750417" y="3088470"/>
                  </a:lnTo>
                  <a:lnTo>
                    <a:pt x="3723817" y="3130473"/>
                  </a:lnTo>
                  <a:lnTo>
                    <a:pt x="3696193" y="3171813"/>
                  </a:lnTo>
                  <a:lnTo>
                    <a:pt x="3667569" y="3212461"/>
                  </a:lnTo>
                  <a:lnTo>
                    <a:pt x="3637951" y="3252397"/>
                  </a:lnTo>
                  <a:lnTo>
                    <a:pt x="3607365" y="3291589"/>
                  </a:lnTo>
                  <a:lnTo>
                    <a:pt x="3575821" y="3330023"/>
                  </a:lnTo>
                  <a:lnTo>
                    <a:pt x="3543347" y="3367669"/>
                  </a:lnTo>
                  <a:lnTo>
                    <a:pt x="3509957" y="3404511"/>
                  </a:lnTo>
                  <a:lnTo>
                    <a:pt x="3475678" y="3440519"/>
                  </a:lnTo>
                  <a:lnTo>
                    <a:pt x="3440519" y="3475678"/>
                  </a:lnTo>
                  <a:lnTo>
                    <a:pt x="3404511" y="3509957"/>
                  </a:lnTo>
                  <a:lnTo>
                    <a:pt x="3367669" y="3543347"/>
                  </a:lnTo>
                  <a:lnTo>
                    <a:pt x="3330023" y="3575821"/>
                  </a:lnTo>
                  <a:lnTo>
                    <a:pt x="3291589" y="3607365"/>
                  </a:lnTo>
                  <a:lnTo>
                    <a:pt x="3252397" y="3637951"/>
                  </a:lnTo>
                  <a:lnTo>
                    <a:pt x="3212461" y="3667569"/>
                  </a:lnTo>
                  <a:lnTo>
                    <a:pt x="3171813" y="3696193"/>
                  </a:lnTo>
                  <a:lnTo>
                    <a:pt x="3130473" y="3723817"/>
                  </a:lnTo>
                  <a:lnTo>
                    <a:pt x="3088470" y="3750417"/>
                  </a:lnTo>
                  <a:lnTo>
                    <a:pt x="3045819" y="3775978"/>
                  </a:lnTo>
                  <a:lnTo>
                    <a:pt x="3002561" y="3800484"/>
                  </a:lnTo>
                  <a:lnTo>
                    <a:pt x="2958712" y="3823922"/>
                  </a:lnTo>
                  <a:lnTo>
                    <a:pt x="2914306" y="3846274"/>
                  </a:lnTo>
                  <a:lnTo>
                    <a:pt x="2869358" y="3867534"/>
                  </a:lnTo>
                  <a:lnTo>
                    <a:pt x="2823909" y="3887681"/>
                  </a:lnTo>
                  <a:lnTo>
                    <a:pt x="2777971" y="3906708"/>
                  </a:lnTo>
                  <a:lnTo>
                    <a:pt x="2731586" y="3924602"/>
                  </a:lnTo>
                  <a:lnTo>
                    <a:pt x="2684768" y="3941350"/>
                  </a:lnTo>
                  <a:lnTo>
                    <a:pt x="2637563" y="3956945"/>
                  </a:lnTo>
                  <a:lnTo>
                    <a:pt x="2589984" y="3971381"/>
                  </a:lnTo>
                  <a:lnTo>
                    <a:pt x="2542070" y="3984642"/>
                  </a:lnTo>
                  <a:lnTo>
                    <a:pt x="2493836" y="3996722"/>
                  </a:lnTo>
                  <a:lnTo>
                    <a:pt x="2445330" y="4007613"/>
                  </a:lnTo>
                  <a:lnTo>
                    <a:pt x="2396566" y="4017312"/>
                  </a:lnTo>
                  <a:lnTo>
                    <a:pt x="2347583" y="4025813"/>
                  </a:lnTo>
                  <a:lnTo>
                    <a:pt x="2298396" y="4033107"/>
                  </a:lnTo>
                  <a:lnTo>
                    <a:pt x="2249054" y="4039193"/>
                  </a:lnTo>
                  <a:lnTo>
                    <a:pt x="2199573" y="4044067"/>
                  </a:lnTo>
                  <a:lnTo>
                    <a:pt x="2149992" y="4047726"/>
                  </a:lnTo>
                  <a:lnTo>
                    <a:pt x="2100328" y="4050168"/>
                  </a:lnTo>
                  <a:lnTo>
                    <a:pt x="2050628" y="4051386"/>
                  </a:lnTo>
                  <a:lnTo>
                    <a:pt x="2025769" y="40515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99897" y="5694242"/>
              <a:ext cx="3740840" cy="3733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00503" y="8023507"/>
              <a:ext cx="717550" cy="717550"/>
            </a:xfrm>
            <a:custGeom>
              <a:avLst/>
              <a:gdLst/>
              <a:ahLst/>
              <a:cxnLst/>
              <a:rect l="l" t="t" r="r" b="b"/>
              <a:pathLst>
                <a:path w="717550" h="717550">
                  <a:moveTo>
                    <a:pt x="358712" y="0"/>
                  </a:moveTo>
                  <a:lnTo>
                    <a:pt x="402625" y="2697"/>
                  </a:lnTo>
                  <a:lnTo>
                    <a:pt x="445872" y="10749"/>
                  </a:lnTo>
                  <a:lnTo>
                    <a:pt x="487808" y="24035"/>
                  </a:lnTo>
                  <a:lnTo>
                    <a:pt x="527807" y="42356"/>
                  </a:lnTo>
                  <a:lnTo>
                    <a:pt x="565263" y="65436"/>
                  </a:lnTo>
                  <a:lnTo>
                    <a:pt x="599608" y="92924"/>
                  </a:lnTo>
                  <a:lnTo>
                    <a:pt x="630330" y="124408"/>
                  </a:lnTo>
                  <a:lnTo>
                    <a:pt x="656970" y="159421"/>
                  </a:lnTo>
                  <a:lnTo>
                    <a:pt x="679124" y="197433"/>
                  </a:lnTo>
                  <a:lnTo>
                    <a:pt x="696455" y="237866"/>
                  </a:lnTo>
                  <a:lnTo>
                    <a:pt x="708708" y="280115"/>
                  </a:lnTo>
                  <a:lnTo>
                    <a:pt x="715697" y="323552"/>
                  </a:lnTo>
                  <a:lnTo>
                    <a:pt x="717424" y="358712"/>
                  </a:lnTo>
                  <a:lnTo>
                    <a:pt x="717316" y="367518"/>
                  </a:lnTo>
                  <a:lnTo>
                    <a:pt x="713542" y="411346"/>
                  </a:lnTo>
                  <a:lnTo>
                    <a:pt x="704431" y="454382"/>
                  </a:lnTo>
                  <a:lnTo>
                    <a:pt x="690119" y="495985"/>
                  </a:lnTo>
                  <a:lnTo>
                    <a:pt x="670821" y="535523"/>
                  </a:lnTo>
                  <a:lnTo>
                    <a:pt x="646832" y="572396"/>
                  </a:lnTo>
                  <a:lnTo>
                    <a:pt x="618510" y="606057"/>
                  </a:lnTo>
                  <a:lnTo>
                    <a:pt x="586276" y="636000"/>
                  </a:lnTo>
                  <a:lnTo>
                    <a:pt x="550620" y="661773"/>
                  </a:lnTo>
                  <a:lnTo>
                    <a:pt x="512081" y="682984"/>
                  </a:lnTo>
                  <a:lnTo>
                    <a:pt x="471235" y="699318"/>
                  </a:lnTo>
                  <a:lnTo>
                    <a:pt x="428694" y="710531"/>
                  </a:lnTo>
                  <a:lnTo>
                    <a:pt x="385098" y="716452"/>
                  </a:lnTo>
                  <a:lnTo>
                    <a:pt x="358712" y="717424"/>
                  </a:lnTo>
                  <a:lnTo>
                    <a:pt x="349906" y="717316"/>
                  </a:lnTo>
                  <a:lnTo>
                    <a:pt x="306078" y="713542"/>
                  </a:lnTo>
                  <a:lnTo>
                    <a:pt x="263041" y="704431"/>
                  </a:lnTo>
                  <a:lnTo>
                    <a:pt x="221438" y="690119"/>
                  </a:lnTo>
                  <a:lnTo>
                    <a:pt x="181901" y="670821"/>
                  </a:lnTo>
                  <a:lnTo>
                    <a:pt x="145027" y="646832"/>
                  </a:lnTo>
                  <a:lnTo>
                    <a:pt x="111367" y="618510"/>
                  </a:lnTo>
                  <a:lnTo>
                    <a:pt x="81423" y="586276"/>
                  </a:lnTo>
                  <a:lnTo>
                    <a:pt x="55651" y="550620"/>
                  </a:lnTo>
                  <a:lnTo>
                    <a:pt x="34440" y="512081"/>
                  </a:lnTo>
                  <a:lnTo>
                    <a:pt x="18105" y="471235"/>
                  </a:lnTo>
                  <a:lnTo>
                    <a:pt x="6893" y="428694"/>
                  </a:lnTo>
                  <a:lnTo>
                    <a:pt x="971" y="385098"/>
                  </a:lnTo>
                  <a:lnTo>
                    <a:pt x="0" y="358712"/>
                  </a:lnTo>
                  <a:lnTo>
                    <a:pt x="107" y="349906"/>
                  </a:lnTo>
                  <a:lnTo>
                    <a:pt x="3881" y="306078"/>
                  </a:lnTo>
                  <a:lnTo>
                    <a:pt x="12993" y="263041"/>
                  </a:lnTo>
                  <a:lnTo>
                    <a:pt x="27305" y="221438"/>
                  </a:lnTo>
                  <a:lnTo>
                    <a:pt x="46602" y="181901"/>
                  </a:lnTo>
                  <a:lnTo>
                    <a:pt x="70591" y="145027"/>
                  </a:lnTo>
                  <a:lnTo>
                    <a:pt x="98914" y="111367"/>
                  </a:lnTo>
                  <a:lnTo>
                    <a:pt x="131148" y="81423"/>
                  </a:lnTo>
                  <a:lnTo>
                    <a:pt x="166803" y="55651"/>
                  </a:lnTo>
                  <a:lnTo>
                    <a:pt x="205343" y="34440"/>
                  </a:lnTo>
                  <a:lnTo>
                    <a:pt x="246188" y="18105"/>
                  </a:lnTo>
                  <a:lnTo>
                    <a:pt x="288730" y="6893"/>
                  </a:lnTo>
                  <a:lnTo>
                    <a:pt x="332326" y="971"/>
                  </a:lnTo>
                  <a:lnTo>
                    <a:pt x="358712" y="0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34204" y="7325104"/>
              <a:ext cx="450215" cy="450215"/>
            </a:xfrm>
            <a:custGeom>
              <a:avLst/>
              <a:gdLst/>
              <a:ahLst/>
              <a:cxnLst/>
              <a:rect l="l" t="t" r="r" b="b"/>
              <a:pathLst>
                <a:path w="450215" h="450215">
                  <a:moveTo>
                    <a:pt x="217634" y="0"/>
                  </a:moveTo>
                  <a:lnTo>
                    <a:pt x="232373" y="0"/>
                  </a:lnTo>
                  <a:lnTo>
                    <a:pt x="239724" y="360"/>
                  </a:lnTo>
                  <a:lnTo>
                    <a:pt x="283267" y="7549"/>
                  </a:lnTo>
                  <a:lnTo>
                    <a:pt x="324571" y="23094"/>
                  </a:lnTo>
                  <a:lnTo>
                    <a:pt x="362048" y="46398"/>
                  </a:lnTo>
                  <a:lnTo>
                    <a:pt x="394259" y="76566"/>
                  </a:lnTo>
                  <a:lnTo>
                    <a:pt x="419966" y="112439"/>
                  </a:lnTo>
                  <a:lnTo>
                    <a:pt x="438180" y="152637"/>
                  </a:lnTo>
                  <a:lnTo>
                    <a:pt x="448202" y="195615"/>
                  </a:lnTo>
                  <a:lnTo>
                    <a:pt x="450008" y="217634"/>
                  </a:lnTo>
                  <a:lnTo>
                    <a:pt x="450008" y="232373"/>
                  </a:lnTo>
                  <a:lnTo>
                    <a:pt x="444247" y="276127"/>
                  </a:lnTo>
                  <a:lnTo>
                    <a:pt x="430060" y="317917"/>
                  </a:lnTo>
                  <a:lnTo>
                    <a:pt x="407994" y="356136"/>
                  </a:lnTo>
                  <a:lnTo>
                    <a:pt x="378895" y="389316"/>
                  </a:lnTo>
                  <a:lnTo>
                    <a:pt x="343882" y="416182"/>
                  </a:lnTo>
                  <a:lnTo>
                    <a:pt x="304300" y="435700"/>
                  </a:lnTo>
                  <a:lnTo>
                    <a:pt x="261672" y="447122"/>
                  </a:lnTo>
                  <a:lnTo>
                    <a:pt x="232373" y="450008"/>
                  </a:lnTo>
                  <a:lnTo>
                    <a:pt x="217634" y="450008"/>
                  </a:lnTo>
                  <a:lnTo>
                    <a:pt x="173880" y="444247"/>
                  </a:lnTo>
                  <a:lnTo>
                    <a:pt x="132090" y="430060"/>
                  </a:lnTo>
                  <a:lnTo>
                    <a:pt x="93871" y="407994"/>
                  </a:lnTo>
                  <a:lnTo>
                    <a:pt x="60691" y="378895"/>
                  </a:lnTo>
                  <a:lnTo>
                    <a:pt x="33826" y="343882"/>
                  </a:lnTo>
                  <a:lnTo>
                    <a:pt x="14307" y="304300"/>
                  </a:lnTo>
                  <a:lnTo>
                    <a:pt x="2885" y="261672"/>
                  </a:lnTo>
                  <a:lnTo>
                    <a:pt x="0" y="232373"/>
                  </a:lnTo>
                  <a:lnTo>
                    <a:pt x="0" y="217634"/>
                  </a:lnTo>
                  <a:lnTo>
                    <a:pt x="5761" y="173880"/>
                  </a:lnTo>
                  <a:lnTo>
                    <a:pt x="19947" y="132090"/>
                  </a:lnTo>
                  <a:lnTo>
                    <a:pt x="42014" y="93871"/>
                  </a:lnTo>
                  <a:lnTo>
                    <a:pt x="71113" y="60691"/>
                  </a:lnTo>
                  <a:lnTo>
                    <a:pt x="106125" y="33826"/>
                  </a:lnTo>
                  <a:lnTo>
                    <a:pt x="145707" y="14307"/>
                  </a:lnTo>
                  <a:lnTo>
                    <a:pt x="188335" y="2885"/>
                  </a:lnTo>
                  <a:lnTo>
                    <a:pt x="210283" y="360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897971" y="5244464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7971" y="6187439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97971" y="7130415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97971" y="8387715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7971" y="9016365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02411" y="5077459"/>
            <a:ext cx="7011034" cy="442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325">
              <a:lnSpc>
                <a:spcPct val="114599"/>
              </a:lnSpc>
              <a:spcBef>
                <a:spcPts val="100"/>
              </a:spcBef>
            </a:pP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Each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spring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semester, </a:t>
            </a:r>
            <a:r>
              <a:rPr sz="1800" spc="20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host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Fashion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Show,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our</a:t>
            </a:r>
            <a:r>
              <a:rPr sz="1800" spc="-41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biggest  </a:t>
            </a:r>
            <a:r>
              <a:rPr sz="1800" spc="-80" dirty="0">
                <a:solidFill>
                  <a:srgbClr val="013333"/>
                </a:solidFill>
                <a:latin typeface="Verdana"/>
                <a:cs typeface="Verdana"/>
              </a:rPr>
              <a:t>event.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Verdana"/>
              <a:cs typeface="Verdana"/>
            </a:endParaRPr>
          </a:p>
          <a:p>
            <a:pPr marL="12700" marR="572135">
              <a:lnSpc>
                <a:spcPct val="114599"/>
              </a:lnSpc>
            </a:pPr>
            <a:r>
              <a:rPr sz="1800" spc="-165" dirty="0">
                <a:solidFill>
                  <a:srgbClr val="013333"/>
                </a:solidFill>
                <a:latin typeface="Verdana"/>
                <a:cs typeface="Verdana"/>
              </a:rPr>
              <a:t>It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is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one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of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most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anticipated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cultural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events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at</a:t>
            </a:r>
            <a:r>
              <a:rPr sz="1800" spc="-229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 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University.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</a:pPr>
            <a:r>
              <a:rPr sz="1800" spc="85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have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about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400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attendees </a:t>
            </a:r>
            <a:r>
              <a:rPr sz="1800" spc="10" dirty="0">
                <a:solidFill>
                  <a:srgbClr val="013333"/>
                </a:solidFill>
                <a:latin typeface="Verdana"/>
                <a:cs typeface="Verdana"/>
              </a:rPr>
              <a:t>who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dress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in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most 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fashionable and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traditional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outfits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every </a:t>
            </a:r>
            <a:r>
              <a:rPr sz="1800" spc="-80" dirty="0">
                <a:solidFill>
                  <a:srgbClr val="013333"/>
                </a:solidFill>
                <a:latin typeface="Verdana"/>
                <a:cs typeface="Verdana"/>
              </a:rPr>
              <a:t>year,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March</a:t>
            </a:r>
            <a:r>
              <a:rPr sz="1800" spc="-32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2020, 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event </a:t>
            </a:r>
            <a:r>
              <a:rPr sz="1800" spc="45" dirty="0">
                <a:solidFill>
                  <a:srgbClr val="013333"/>
                </a:solidFill>
                <a:latin typeface="Verdana"/>
                <a:cs typeface="Verdana"/>
              </a:rPr>
              <a:t>was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completely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sold</a:t>
            </a:r>
            <a:r>
              <a:rPr sz="1800" spc="-26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013333"/>
                </a:solidFill>
                <a:latin typeface="Verdana"/>
                <a:cs typeface="Verdana"/>
              </a:rPr>
              <a:t>out.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This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event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is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open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all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</a:t>
            </a:r>
            <a:r>
              <a:rPr sz="1800" spc="-30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students!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Verdana"/>
              <a:cs typeface="Verdana"/>
            </a:endParaRPr>
          </a:p>
          <a:p>
            <a:pPr marL="12700" marR="381635">
              <a:lnSpc>
                <a:spcPct val="114599"/>
              </a:lnSpc>
            </a:pP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executive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board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produces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exotic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themes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for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our</a:t>
            </a:r>
            <a:r>
              <a:rPr sz="1800" spc="-32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fashion  </a:t>
            </a:r>
            <a:r>
              <a:rPr sz="1800" spc="5" dirty="0">
                <a:solidFill>
                  <a:srgbClr val="013333"/>
                </a:solidFill>
                <a:latin typeface="Verdana"/>
                <a:cs typeface="Verdana"/>
              </a:rPr>
              <a:t>shows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make </a:t>
            </a:r>
            <a:r>
              <a:rPr sz="1800" spc="-75" dirty="0">
                <a:solidFill>
                  <a:srgbClr val="013333"/>
                </a:solidFill>
                <a:latin typeface="Verdana"/>
                <a:cs typeface="Verdana"/>
              </a:rPr>
              <a:t>them </a:t>
            </a:r>
            <a:r>
              <a:rPr sz="1800" spc="-80" dirty="0">
                <a:solidFill>
                  <a:srgbClr val="013333"/>
                </a:solidFill>
                <a:latin typeface="Verdana"/>
                <a:cs typeface="Verdana"/>
              </a:rPr>
              <a:t>more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unique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</a:t>
            </a:r>
            <a:r>
              <a:rPr sz="1800" spc="-21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diverse.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421367" y="1512152"/>
            <a:ext cx="2838450" cy="2838450"/>
            <a:chOff x="14421367" y="1512152"/>
            <a:chExt cx="2838450" cy="2838450"/>
          </a:xfrm>
        </p:grpSpPr>
        <p:sp>
          <p:nvSpPr>
            <p:cNvPr id="18" name="object 18"/>
            <p:cNvSpPr/>
            <p:nvPr/>
          </p:nvSpPr>
          <p:spPr>
            <a:xfrm>
              <a:off x="14421367" y="1512152"/>
              <a:ext cx="2838450" cy="2838450"/>
            </a:xfrm>
            <a:custGeom>
              <a:avLst/>
              <a:gdLst/>
              <a:ahLst/>
              <a:cxnLst/>
              <a:rect l="l" t="t" r="r" b="b"/>
              <a:pathLst>
                <a:path w="2838450" h="2838450">
                  <a:moveTo>
                    <a:pt x="1418965" y="2837931"/>
                  </a:moveTo>
                  <a:lnTo>
                    <a:pt x="1366740" y="2836971"/>
                  </a:lnTo>
                  <a:lnTo>
                    <a:pt x="1314580" y="2834086"/>
                  </a:lnTo>
                  <a:lnTo>
                    <a:pt x="1262564" y="2829284"/>
                  </a:lnTo>
                  <a:lnTo>
                    <a:pt x="1210758" y="2822572"/>
                  </a:lnTo>
                  <a:lnTo>
                    <a:pt x="1159238" y="2813957"/>
                  </a:lnTo>
                  <a:lnTo>
                    <a:pt x="1108069" y="2803453"/>
                  </a:lnTo>
                  <a:lnTo>
                    <a:pt x="1057318" y="2791073"/>
                  </a:lnTo>
                  <a:lnTo>
                    <a:pt x="1007062" y="2776831"/>
                  </a:lnTo>
                  <a:lnTo>
                    <a:pt x="957364" y="2760749"/>
                  </a:lnTo>
                  <a:lnTo>
                    <a:pt x="908286" y="2742852"/>
                  </a:lnTo>
                  <a:lnTo>
                    <a:pt x="859902" y="2723156"/>
                  </a:lnTo>
                  <a:lnTo>
                    <a:pt x="812278" y="2701694"/>
                  </a:lnTo>
                  <a:lnTo>
                    <a:pt x="765478" y="2678496"/>
                  </a:lnTo>
                  <a:lnTo>
                    <a:pt x="719559" y="2653588"/>
                  </a:lnTo>
                  <a:lnTo>
                    <a:pt x="674588" y="2627009"/>
                  </a:lnTo>
                  <a:lnTo>
                    <a:pt x="630628" y="2598790"/>
                  </a:lnTo>
                  <a:lnTo>
                    <a:pt x="587738" y="2568977"/>
                  </a:lnTo>
                  <a:lnTo>
                    <a:pt x="545973" y="2537603"/>
                  </a:lnTo>
                  <a:lnTo>
                    <a:pt x="505389" y="2504711"/>
                  </a:lnTo>
                  <a:lnTo>
                    <a:pt x="466046" y="2470351"/>
                  </a:lnTo>
                  <a:lnTo>
                    <a:pt x="427994" y="2434565"/>
                  </a:lnTo>
                  <a:lnTo>
                    <a:pt x="391283" y="2397401"/>
                  </a:lnTo>
                  <a:lnTo>
                    <a:pt x="355966" y="2358910"/>
                  </a:lnTo>
                  <a:lnTo>
                    <a:pt x="322090" y="2319146"/>
                  </a:lnTo>
                  <a:lnTo>
                    <a:pt x="289701" y="2278166"/>
                  </a:lnTo>
                  <a:lnTo>
                    <a:pt x="258840" y="2236018"/>
                  </a:lnTo>
                  <a:lnTo>
                    <a:pt x="229552" y="2192764"/>
                  </a:lnTo>
                  <a:lnTo>
                    <a:pt x="201877" y="2148461"/>
                  </a:lnTo>
                  <a:lnTo>
                    <a:pt x="175852" y="2103167"/>
                  </a:lnTo>
                  <a:lnTo>
                    <a:pt x="151511" y="2056948"/>
                  </a:lnTo>
                  <a:lnTo>
                    <a:pt x="128887" y="2009864"/>
                  </a:lnTo>
                  <a:lnTo>
                    <a:pt x="108012" y="1961981"/>
                  </a:lnTo>
                  <a:lnTo>
                    <a:pt x="88914" y="1913361"/>
                  </a:lnTo>
                  <a:lnTo>
                    <a:pt x="71617" y="1864067"/>
                  </a:lnTo>
                  <a:lnTo>
                    <a:pt x="56147" y="1814174"/>
                  </a:lnTo>
                  <a:lnTo>
                    <a:pt x="42524" y="1763746"/>
                  </a:lnTo>
                  <a:lnTo>
                    <a:pt x="30767" y="1712851"/>
                  </a:lnTo>
                  <a:lnTo>
                    <a:pt x="20890" y="1661556"/>
                  </a:lnTo>
                  <a:lnTo>
                    <a:pt x="12908" y="1609929"/>
                  </a:lnTo>
                  <a:lnTo>
                    <a:pt x="6832" y="1558047"/>
                  </a:lnTo>
                  <a:lnTo>
                    <a:pt x="2670" y="1505978"/>
                  </a:lnTo>
                  <a:lnTo>
                    <a:pt x="427" y="1453787"/>
                  </a:lnTo>
                  <a:lnTo>
                    <a:pt x="0" y="1418965"/>
                  </a:lnTo>
                  <a:lnTo>
                    <a:pt x="106" y="1401553"/>
                  </a:lnTo>
                  <a:lnTo>
                    <a:pt x="1709" y="1349340"/>
                  </a:lnTo>
                  <a:lnTo>
                    <a:pt x="5232" y="1297223"/>
                  </a:lnTo>
                  <a:lnTo>
                    <a:pt x="10671" y="1245270"/>
                  </a:lnTo>
                  <a:lnTo>
                    <a:pt x="18019" y="1193548"/>
                  </a:lnTo>
                  <a:lnTo>
                    <a:pt x="27265" y="1142137"/>
                  </a:lnTo>
                  <a:lnTo>
                    <a:pt x="38396" y="1091104"/>
                  </a:lnTo>
                  <a:lnTo>
                    <a:pt x="51400" y="1040509"/>
                  </a:lnTo>
                  <a:lnTo>
                    <a:pt x="66257" y="990430"/>
                  </a:lnTo>
                  <a:lnTo>
                    <a:pt x="82947" y="940933"/>
                  </a:lnTo>
                  <a:lnTo>
                    <a:pt x="101446" y="892079"/>
                  </a:lnTo>
                  <a:lnTo>
                    <a:pt x="121733" y="843942"/>
                  </a:lnTo>
                  <a:lnTo>
                    <a:pt x="143778" y="796583"/>
                  </a:lnTo>
                  <a:lnTo>
                    <a:pt x="167549" y="750071"/>
                  </a:lnTo>
                  <a:lnTo>
                    <a:pt x="193017" y="704462"/>
                  </a:lnTo>
                  <a:lnTo>
                    <a:pt x="220147" y="659821"/>
                  </a:lnTo>
                  <a:lnTo>
                    <a:pt x="248902" y="616210"/>
                  </a:lnTo>
                  <a:lnTo>
                    <a:pt x="279241" y="573687"/>
                  </a:lnTo>
                  <a:lnTo>
                    <a:pt x="311125" y="532312"/>
                  </a:lnTo>
                  <a:lnTo>
                    <a:pt x="344512" y="492135"/>
                  </a:lnTo>
                  <a:lnTo>
                    <a:pt x="379355" y="453215"/>
                  </a:lnTo>
                  <a:lnTo>
                    <a:pt x="415605" y="415605"/>
                  </a:lnTo>
                  <a:lnTo>
                    <a:pt x="453215" y="379355"/>
                  </a:lnTo>
                  <a:lnTo>
                    <a:pt x="492135" y="344512"/>
                  </a:lnTo>
                  <a:lnTo>
                    <a:pt x="532312" y="311125"/>
                  </a:lnTo>
                  <a:lnTo>
                    <a:pt x="573687" y="279241"/>
                  </a:lnTo>
                  <a:lnTo>
                    <a:pt x="616210" y="248902"/>
                  </a:lnTo>
                  <a:lnTo>
                    <a:pt x="659821" y="220147"/>
                  </a:lnTo>
                  <a:lnTo>
                    <a:pt x="704462" y="193017"/>
                  </a:lnTo>
                  <a:lnTo>
                    <a:pt x="750071" y="167549"/>
                  </a:lnTo>
                  <a:lnTo>
                    <a:pt x="796583" y="143778"/>
                  </a:lnTo>
                  <a:lnTo>
                    <a:pt x="843942" y="121733"/>
                  </a:lnTo>
                  <a:lnTo>
                    <a:pt x="892079" y="101446"/>
                  </a:lnTo>
                  <a:lnTo>
                    <a:pt x="940933" y="82947"/>
                  </a:lnTo>
                  <a:lnTo>
                    <a:pt x="990430" y="66257"/>
                  </a:lnTo>
                  <a:lnTo>
                    <a:pt x="1040509" y="51400"/>
                  </a:lnTo>
                  <a:lnTo>
                    <a:pt x="1091104" y="38396"/>
                  </a:lnTo>
                  <a:lnTo>
                    <a:pt x="1142137" y="27265"/>
                  </a:lnTo>
                  <a:lnTo>
                    <a:pt x="1193548" y="18019"/>
                  </a:lnTo>
                  <a:lnTo>
                    <a:pt x="1245270" y="10671"/>
                  </a:lnTo>
                  <a:lnTo>
                    <a:pt x="1297223" y="5232"/>
                  </a:lnTo>
                  <a:lnTo>
                    <a:pt x="1349340" y="1709"/>
                  </a:lnTo>
                  <a:lnTo>
                    <a:pt x="1401553" y="106"/>
                  </a:lnTo>
                  <a:lnTo>
                    <a:pt x="1418965" y="0"/>
                  </a:lnTo>
                  <a:lnTo>
                    <a:pt x="1436378" y="106"/>
                  </a:lnTo>
                  <a:lnTo>
                    <a:pt x="1488591" y="1709"/>
                  </a:lnTo>
                  <a:lnTo>
                    <a:pt x="1540708" y="5232"/>
                  </a:lnTo>
                  <a:lnTo>
                    <a:pt x="1592661" y="10671"/>
                  </a:lnTo>
                  <a:lnTo>
                    <a:pt x="1644383" y="18019"/>
                  </a:lnTo>
                  <a:lnTo>
                    <a:pt x="1695794" y="27265"/>
                  </a:lnTo>
                  <a:lnTo>
                    <a:pt x="1746827" y="38396"/>
                  </a:lnTo>
                  <a:lnTo>
                    <a:pt x="1797422" y="51400"/>
                  </a:lnTo>
                  <a:lnTo>
                    <a:pt x="1847501" y="66257"/>
                  </a:lnTo>
                  <a:lnTo>
                    <a:pt x="1896998" y="82947"/>
                  </a:lnTo>
                  <a:lnTo>
                    <a:pt x="1945851" y="101446"/>
                  </a:lnTo>
                  <a:lnTo>
                    <a:pt x="1993989" y="121733"/>
                  </a:lnTo>
                  <a:lnTo>
                    <a:pt x="2041348" y="143778"/>
                  </a:lnTo>
                  <a:lnTo>
                    <a:pt x="2087860" y="167549"/>
                  </a:lnTo>
                  <a:lnTo>
                    <a:pt x="2133468" y="193017"/>
                  </a:lnTo>
                  <a:lnTo>
                    <a:pt x="2178110" y="220147"/>
                  </a:lnTo>
                  <a:lnTo>
                    <a:pt x="2221721" y="248902"/>
                  </a:lnTo>
                  <a:lnTo>
                    <a:pt x="2264243" y="279241"/>
                  </a:lnTo>
                  <a:lnTo>
                    <a:pt x="2305619" y="311125"/>
                  </a:lnTo>
                  <a:lnTo>
                    <a:pt x="2345795" y="344512"/>
                  </a:lnTo>
                  <a:lnTo>
                    <a:pt x="2384716" y="379355"/>
                  </a:lnTo>
                  <a:lnTo>
                    <a:pt x="2422328" y="415605"/>
                  </a:lnTo>
                  <a:lnTo>
                    <a:pt x="2458576" y="453215"/>
                  </a:lnTo>
                  <a:lnTo>
                    <a:pt x="2493418" y="492135"/>
                  </a:lnTo>
                  <a:lnTo>
                    <a:pt x="2526807" y="532312"/>
                  </a:lnTo>
                  <a:lnTo>
                    <a:pt x="2558690" y="573687"/>
                  </a:lnTo>
                  <a:lnTo>
                    <a:pt x="2589027" y="616210"/>
                  </a:lnTo>
                  <a:lnTo>
                    <a:pt x="2617783" y="659821"/>
                  </a:lnTo>
                  <a:lnTo>
                    <a:pt x="2644913" y="704462"/>
                  </a:lnTo>
                  <a:lnTo>
                    <a:pt x="2670380" y="750071"/>
                  </a:lnTo>
                  <a:lnTo>
                    <a:pt x="2694152" y="796583"/>
                  </a:lnTo>
                  <a:lnTo>
                    <a:pt x="2716198" y="843942"/>
                  </a:lnTo>
                  <a:lnTo>
                    <a:pt x="2736484" y="892079"/>
                  </a:lnTo>
                  <a:lnTo>
                    <a:pt x="2754984" y="940933"/>
                  </a:lnTo>
                  <a:lnTo>
                    <a:pt x="2771672" y="990430"/>
                  </a:lnTo>
                  <a:lnTo>
                    <a:pt x="2786532" y="1040509"/>
                  </a:lnTo>
                  <a:lnTo>
                    <a:pt x="2799535" y="1091104"/>
                  </a:lnTo>
                  <a:lnTo>
                    <a:pt x="2810664" y="1142137"/>
                  </a:lnTo>
                  <a:lnTo>
                    <a:pt x="2819912" y="1193548"/>
                  </a:lnTo>
                  <a:lnTo>
                    <a:pt x="2827259" y="1245270"/>
                  </a:lnTo>
                  <a:lnTo>
                    <a:pt x="2832698" y="1297223"/>
                  </a:lnTo>
                  <a:lnTo>
                    <a:pt x="2836223" y="1349340"/>
                  </a:lnTo>
                  <a:lnTo>
                    <a:pt x="2837825" y="1401553"/>
                  </a:lnTo>
                  <a:lnTo>
                    <a:pt x="2837931" y="1418965"/>
                  </a:lnTo>
                  <a:lnTo>
                    <a:pt x="2837825" y="1436378"/>
                  </a:lnTo>
                  <a:lnTo>
                    <a:pt x="2836223" y="1488591"/>
                  </a:lnTo>
                  <a:lnTo>
                    <a:pt x="2832698" y="1540708"/>
                  </a:lnTo>
                  <a:lnTo>
                    <a:pt x="2827259" y="1592661"/>
                  </a:lnTo>
                  <a:lnTo>
                    <a:pt x="2819912" y="1644383"/>
                  </a:lnTo>
                  <a:lnTo>
                    <a:pt x="2810664" y="1695794"/>
                  </a:lnTo>
                  <a:lnTo>
                    <a:pt x="2799535" y="1746827"/>
                  </a:lnTo>
                  <a:lnTo>
                    <a:pt x="2786532" y="1797422"/>
                  </a:lnTo>
                  <a:lnTo>
                    <a:pt x="2771672" y="1847501"/>
                  </a:lnTo>
                  <a:lnTo>
                    <a:pt x="2754984" y="1896998"/>
                  </a:lnTo>
                  <a:lnTo>
                    <a:pt x="2736486" y="1945851"/>
                  </a:lnTo>
                  <a:lnTo>
                    <a:pt x="2716198" y="1993989"/>
                  </a:lnTo>
                  <a:lnTo>
                    <a:pt x="2694152" y="2041348"/>
                  </a:lnTo>
                  <a:lnTo>
                    <a:pt x="2670380" y="2087860"/>
                  </a:lnTo>
                  <a:lnTo>
                    <a:pt x="2644913" y="2133468"/>
                  </a:lnTo>
                  <a:lnTo>
                    <a:pt x="2617783" y="2178110"/>
                  </a:lnTo>
                  <a:lnTo>
                    <a:pt x="2589027" y="2221721"/>
                  </a:lnTo>
                  <a:lnTo>
                    <a:pt x="2558690" y="2264243"/>
                  </a:lnTo>
                  <a:lnTo>
                    <a:pt x="2526807" y="2305619"/>
                  </a:lnTo>
                  <a:lnTo>
                    <a:pt x="2493418" y="2345795"/>
                  </a:lnTo>
                  <a:lnTo>
                    <a:pt x="2458576" y="2384716"/>
                  </a:lnTo>
                  <a:lnTo>
                    <a:pt x="2422328" y="2422328"/>
                  </a:lnTo>
                  <a:lnTo>
                    <a:pt x="2384716" y="2458576"/>
                  </a:lnTo>
                  <a:lnTo>
                    <a:pt x="2345795" y="2493418"/>
                  </a:lnTo>
                  <a:lnTo>
                    <a:pt x="2305619" y="2526807"/>
                  </a:lnTo>
                  <a:lnTo>
                    <a:pt x="2264243" y="2558690"/>
                  </a:lnTo>
                  <a:lnTo>
                    <a:pt x="2221721" y="2589027"/>
                  </a:lnTo>
                  <a:lnTo>
                    <a:pt x="2178110" y="2617783"/>
                  </a:lnTo>
                  <a:lnTo>
                    <a:pt x="2133468" y="2644913"/>
                  </a:lnTo>
                  <a:lnTo>
                    <a:pt x="2087860" y="2670380"/>
                  </a:lnTo>
                  <a:lnTo>
                    <a:pt x="2041348" y="2694152"/>
                  </a:lnTo>
                  <a:lnTo>
                    <a:pt x="1993989" y="2716198"/>
                  </a:lnTo>
                  <a:lnTo>
                    <a:pt x="1945851" y="2736484"/>
                  </a:lnTo>
                  <a:lnTo>
                    <a:pt x="1896998" y="2754984"/>
                  </a:lnTo>
                  <a:lnTo>
                    <a:pt x="1847501" y="2771672"/>
                  </a:lnTo>
                  <a:lnTo>
                    <a:pt x="1797422" y="2786532"/>
                  </a:lnTo>
                  <a:lnTo>
                    <a:pt x="1746827" y="2799535"/>
                  </a:lnTo>
                  <a:lnTo>
                    <a:pt x="1695794" y="2810664"/>
                  </a:lnTo>
                  <a:lnTo>
                    <a:pt x="1644383" y="2819912"/>
                  </a:lnTo>
                  <a:lnTo>
                    <a:pt x="1592661" y="2827259"/>
                  </a:lnTo>
                  <a:lnTo>
                    <a:pt x="1540708" y="2832698"/>
                  </a:lnTo>
                  <a:lnTo>
                    <a:pt x="1488591" y="2836223"/>
                  </a:lnTo>
                  <a:lnTo>
                    <a:pt x="1436378" y="2837825"/>
                  </a:lnTo>
                  <a:lnTo>
                    <a:pt x="1418965" y="2837931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30181" y="1620968"/>
              <a:ext cx="2620304" cy="26202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329653" y="5185653"/>
            <a:ext cx="2838450" cy="2838450"/>
            <a:chOff x="9329653" y="5185653"/>
            <a:chExt cx="2838450" cy="2838450"/>
          </a:xfrm>
        </p:grpSpPr>
        <p:sp>
          <p:nvSpPr>
            <p:cNvPr id="21" name="object 21"/>
            <p:cNvSpPr/>
            <p:nvPr/>
          </p:nvSpPr>
          <p:spPr>
            <a:xfrm>
              <a:off x="9329653" y="5185653"/>
              <a:ext cx="2838450" cy="2838450"/>
            </a:xfrm>
            <a:custGeom>
              <a:avLst/>
              <a:gdLst/>
              <a:ahLst/>
              <a:cxnLst/>
              <a:rect l="l" t="t" r="r" b="b"/>
              <a:pathLst>
                <a:path w="2838450" h="2838450">
                  <a:moveTo>
                    <a:pt x="1418965" y="2837931"/>
                  </a:moveTo>
                  <a:lnTo>
                    <a:pt x="1366740" y="2836971"/>
                  </a:lnTo>
                  <a:lnTo>
                    <a:pt x="1314580" y="2834086"/>
                  </a:lnTo>
                  <a:lnTo>
                    <a:pt x="1262564" y="2829284"/>
                  </a:lnTo>
                  <a:lnTo>
                    <a:pt x="1210758" y="2822572"/>
                  </a:lnTo>
                  <a:lnTo>
                    <a:pt x="1159238" y="2813957"/>
                  </a:lnTo>
                  <a:lnTo>
                    <a:pt x="1108069" y="2803453"/>
                  </a:lnTo>
                  <a:lnTo>
                    <a:pt x="1057318" y="2791073"/>
                  </a:lnTo>
                  <a:lnTo>
                    <a:pt x="1007062" y="2776831"/>
                  </a:lnTo>
                  <a:lnTo>
                    <a:pt x="957364" y="2760749"/>
                  </a:lnTo>
                  <a:lnTo>
                    <a:pt x="908286" y="2742852"/>
                  </a:lnTo>
                  <a:lnTo>
                    <a:pt x="859902" y="2723156"/>
                  </a:lnTo>
                  <a:lnTo>
                    <a:pt x="812278" y="2701694"/>
                  </a:lnTo>
                  <a:lnTo>
                    <a:pt x="765478" y="2678496"/>
                  </a:lnTo>
                  <a:lnTo>
                    <a:pt x="719559" y="2653588"/>
                  </a:lnTo>
                  <a:lnTo>
                    <a:pt x="674588" y="2627009"/>
                  </a:lnTo>
                  <a:lnTo>
                    <a:pt x="630628" y="2598790"/>
                  </a:lnTo>
                  <a:lnTo>
                    <a:pt x="587738" y="2568977"/>
                  </a:lnTo>
                  <a:lnTo>
                    <a:pt x="545973" y="2537603"/>
                  </a:lnTo>
                  <a:lnTo>
                    <a:pt x="505389" y="2504711"/>
                  </a:lnTo>
                  <a:lnTo>
                    <a:pt x="466046" y="2470351"/>
                  </a:lnTo>
                  <a:lnTo>
                    <a:pt x="427994" y="2434565"/>
                  </a:lnTo>
                  <a:lnTo>
                    <a:pt x="391283" y="2397401"/>
                  </a:lnTo>
                  <a:lnTo>
                    <a:pt x="355966" y="2358910"/>
                  </a:lnTo>
                  <a:lnTo>
                    <a:pt x="322090" y="2319146"/>
                  </a:lnTo>
                  <a:lnTo>
                    <a:pt x="289701" y="2278166"/>
                  </a:lnTo>
                  <a:lnTo>
                    <a:pt x="258840" y="2236018"/>
                  </a:lnTo>
                  <a:lnTo>
                    <a:pt x="229552" y="2192764"/>
                  </a:lnTo>
                  <a:lnTo>
                    <a:pt x="201877" y="2148461"/>
                  </a:lnTo>
                  <a:lnTo>
                    <a:pt x="175852" y="2103167"/>
                  </a:lnTo>
                  <a:lnTo>
                    <a:pt x="151511" y="2056948"/>
                  </a:lnTo>
                  <a:lnTo>
                    <a:pt x="128887" y="2009864"/>
                  </a:lnTo>
                  <a:lnTo>
                    <a:pt x="108012" y="1961981"/>
                  </a:lnTo>
                  <a:lnTo>
                    <a:pt x="88914" y="1913361"/>
                  </a:lnTo>
                  <a:lnTo>
                    <a:pt x="71617" y="1864067"/>
                  </a:lnTo>
                  <a:lnTo>
                    <a:pt x="56147" y="1814174"/>
                  </a:lnTo>
                  <a:lnTo>
                    <a:pt x="42524" y="1763746"/>
                  </a:lnTo>
                  <a:lnTo>
                    <a:pt x="30767" y="1712851"/>
                  </a:lnTo>
                  <a:lnTo>
                    <a:pt x="20890" y="1661556"/>
                  </a:lnTo>
                  <a:lnTo>
                    <a:pt x="12908" y="1609929"/>
                  </a:lnTo>
                  <a:lnTo>
                    <a:pt x="6832" y="1558047"/>
                  </a:lnTo>
                  <a:lnTo>
                    <a:pt x="2670" y="1505978"/>
                  </a:lnTo>
                  <a:lnTo>
                    <a:pt x="427" y="1453787"/>
                  </a:lnTo>
                  <a:lnTo>
                    <a:pt x="0" y="1418965"/>
                  </a:lnTo>
                  <a:lnTo>
                    <a:pt x="106" y="1401553"/>
                  </a:lnTo>
                  <a:lnTo>
                    <a:pt x="1709" y="1349340"/>
                  </a:lnTo>
                  <a:lnTo>
                    <a:pt x="5232" y="1297223"/>
                  </a:lnTo>
                  <a:lnTo>
                    <a:pt x="10671" y="1245270"/>
                  </a:lnTo>
                  <a:lnTo>
                    <a:pt x="18019" y="1193548"/>
                  </a:lnTo>
                  <a:lnTo>
                    <a:pt x="27265" y="1142137"/>
                  </a:lnTo>
                  <a:lnTo>
                    <a:pt x="38396" y="1091104"/>
                  </a:lnTo>
                  <a:lnTo>
                    <a:pt x="51400" y="1040509"/>
                  </a:lnTo>
                  <a:lnTo>
                    <a:pt x="66257" y="990430"/>
                  </a:lnTo>
                  <a:lnTo>
                    <a:pt x="82947" y="940933"/>
                  </a:lnTo>
                  <a:lnTo>
                    <a:pt x="101446" y="892079"/>
                  </a:lnTo>
                  <a:lnTo>
                    <a:pt x="121733" y="843942"/>
                  </a:lnTo>
                  <a:lnTo>
                    <a:pt x="143778" y="796583"/>
                  </a:lnTo>
                  <a:lnTo>
                    <a:pt x="167549" y="750071"/>
                  </a:lnTo>
                  <a:lnTo>
                    <a:pt x="193017" y="704462"/>
                  </a:lnTo>
                  <a:lnTo>
                    <a:pt x="220147" y="659821"/>
                  </a:lnTo>
                  <a:lnTo>
                    <a:pt x="248902" y="616210"/>
                  </a:lnTo>
                  <a:lnTo>
                    <a:pt x="279241" y="573687"/>
                  </a:lnTo>
                  <a:lnTo>
                    <a:pt x="311125" y="532312"/>
                  </a:lnTo>
                  <a:lnTo>
                    <a:pt x="344512" y="492135"/>
                  </a:lnTo>
                  <a:lnTo>
                    <a:pt x="379355" y="453215"/>
                  </a:lnTo>
                  <a:lnTo>
                    <a:pt x="415605" y="415605"/>
                  </a:lnTo>
                  <a:lnTo>
                    <a:pt x="453215" y="379355"/>
                  </a:lnTo>
                  <a:lnTo>
                    <a:pt x="492135" y="344512"/>
                  </a:lnTo>
                  <a:lnTo>
                    <a:pt x="532312" y="311125"/>
                  </a:lnTo>
                  <a:lnTo>
                    <a:pt x="573687" y="279241"/>
                  </a:lnTo>
                  <a:lnTo>
                    <a:pt x="616210" y="248902"/>
                  </a:lnTo>
                  <a:lnTo>
                    <a:pt x="659821" y="220147"/>
                  </a:lnTo>
                  <a:lnTo>
                    <a:pt x="704462" y="193017"/>
                  </a:lnTo>
                  <a:lnTo>
                    <a:pt x="750071" y="167549"/>
                  </a:lnTo>
                  <a:lnTo>
                    <a:pt x="796583" y="143778"/>
                  </a:lnTo>
                  <a:lnTo>
                    <a:pt x="843942" y="121733"/>
                  </a:lnTo>
                  <a:lnTo>
                    <a:pt x="892079" y="101446"/>
                  </a:lnTo>
                  <a:lnTo>
                    <a:pt x="940933" y="82947"/>
                  </a:lnTo>
                  <a:lnTo>
                    <a:pt x="990430" y="66257"/>
                  </a:lnTo>
                  <a:lnTo>
                    <a:pt x="1040509" y="51400"/>
                  </a:lnTo>
                  <a:lnTo>
                    <a:pt x="1091104" y="38396"/>
                  </a:lnTo>
                  <a:lnTo>
                    <a:pt x="1142137" y="27265"/>
                  </a:lnTo>
                  <a:lnTo>
                    <a:pt x="1193548" y="18019"/>
                  </a:lnTo>
                  <a:lnTo>
                    <a:pt x="1245270" y="10671"/>
                  </a:lnTo>
                  <a:lnTo>
                    <a:pt x="1297223" y="5232"/>
                  </a:lnTo>
                  <a:lnTo>
                    <a:pt x="1349340" y="1709"/>
                  </a:lnTo>
                  <a:lnTo>
                    <a:pt x="1401553" y="106"/>
                  </a:lnTo>
                  <a:lnTo>
                    <a:pt x="1418965" y="0"/>
                  </a:lnTo>
                  <a:lnTo>
                    <a:pt x="1436378" y="106"/>
                  </a:lnTo>
                  <a:lnTo>
                    <a:pt x="1488591" y="1709"/>
                  </a:lnTo>
                  <a:lnTo>
                    <a:pt x="1540708" y="5232"/>
                  </a:lnTo>
                  <a:lnTo>
                    <a:pt x="1592661" y="10671"/>
                  </a:lnTo>
                  <a:lnTo>
                    <a:pt x="1644383" y="18019"/>
                  </a:lnTo>
                  <a:lnTo>
                    <a:pt x="1695794" y="27265"/>
                  </a:lnTo>
                  <a:lnTo>
                    <a:pt x="1746827" y="38396"/>
                  </a:lnTo>
                  <a:lnTo>
                    <a:pt x="1797422" y="51400"/>
                  </a:lnTo>
                  <a:lnTo>
                    <a:pt x="1847501" y="66257"/>
                  </a:lnTo>
                  <a:lnTo>
                    <a:pt x="1896998" y="82947"/>
                  </a:lnTo>
                  <a:lnTo>
                    <a:pt x="1945851" y="101446"/>
                  </a:lnTo>
                  <a:lnTo>
                    <a:pt x="1993989" y="121733"/>
                  </a:lnTo>
                  <a:lnTo>
                    <a:pt x="2041348" y="143778"/>
                  </a:lnTo>
                  <a:lnTo>
                    <a:pt x="2087860" y="167549"/>
                  </a:lnTo>
                  <a:lnTo>
                    <a:pt x="2133468" y="193017"/>
                  </a:lnTo>
                  <a:lnTo>
                    <a:pt x="2178110" y="220147"/>
                  </a:lnTo>
                  <a:lnTo>
                    <a:pt x="2221721" y="248902"/>
                  </a:lnTo>
                  <a:lnTo>
                    <a:pt x="2264243" y="279241"/>
                  </a:lnTo>
                  <a:lnTo>
                    <a:pt x="2305619" y="311125"/>
                  </a:lnTo>
                  <a:lnTo>
                    <a:pt x="2345795" y="344512"/>
                  </a:lnTo>
                  <a:lnTo>
                    <a:pt x="2384716" y="379355"/>
                  </a:lnTo>
                  <a:lnTo>
                    <a:pt x="2422328" y="415605"/>
                  </a:lnTo>
                  <a:lnTo>
                    <a:pt x="2458576" y="453215"/>
                  </a:lnTo>
                  <a:lnTo>
                    <a:pt x="2493418" y="492135"/>
                  </a:lnTo>
                  <a:lnTo>
                    <a:pt x="2526807" y="532312"/>
                  </a:lnTo>
                  <a:lnTo>
                    <a:pt x="2558690" y="573687"/>
                  </a:lnTo>
                  <a:lnTo>
                    <a:pt x="2589027" y="616210"/>
                  </a:lnTo>
                  <a:lnTo>
                    <a:pt x="2617783" y="659821"/>
                  </a:lnTo>
                  <a:lnTo>
                    <a:pt x="2644913" y="704462"/>
                  </a:lnTo>
                  <a:lnTo>
                    <a:pt x="2670380" y="750071"/>
                  </a:lnTo>
                  <a:lnTo>
                    <a:pt x="2694152" y="796583"/>
                  </a:lnTo>
                  <a:lnTo>
                    <a:pt x="2716198" y="843942"/>
                  </a:lnTo>
                  <a:lnTo>
                    <a:pt x="2736484" y="892079"/>
                  </a:lnTo>
                  <a:lnTo>
                    <a:pt x="2754984" y="940933"/>
                  </a:lnTo>
                  <a:lnTo>
                    <a:pt x="2771672" y="990430"/>
                  </a:lnTo>
                  <a:lnTo>
                    <a:pt x="2786532" y="1040509"/>
                  </a:lnTo>
                  <a:lnTo>
                    <a:pt x="2799535" y="1091104"/>
                  </a:lnTo>
                  <a:lnTo>
                    <a:pt x="2810664" y="1142137"/>
                  </a:lnTo>
                  <a:lnTo>
                    <a:pt x="2819912" y="1193548"/>
                  </a:lnTo>
                  <a:lnTo>
                    <a:pt x="2827259" y="1245270"/>
                  </a:lnTo>
                  <a:lnTo>
                    <a:pt x="2832698" y="1297223"/>
                  </a:lnTo>
                  <a:lnTo>
                    <a:pt x="2836223" y="1349340"/>
                  </a:lnTo>
                  <a:lnTo>
                    <a:pt x="2837825" y="1401553"/>
                  </a:lnTo>
                  <a:lnTo>
                    <a:pt x="2837931" y="1418965"/>
                  </a:lnTo>
                  <a:lnTo>
                    <a:pt x="2837825" y="1436378"/>
                  </a:lnTo>
                  <a:lnTo>
                    <a:pt x="2836223" y="1488591"/>
                  </a:lnTo>
                  <a:lnTo>
                    <a:pt x="2832698" y="1540708"/>
                  </a:lnTo>
                  <a:lnTo>
                    <a:pt x="2827259" y="1592661"/>
                  </a:lnTo>
                  <a:lnTo>
                    <a:pt x="2819912" y="1644383"/>
                  </a:lnTo>
                  <a:lnTo>
                    <a:pt x="2810664" y="1695794"/>
                  </a:lnTo>
                  <a:lnTo>
                    <a:pt x="2799535" y="1746827"/>
                  </a:lnTo>
                  <a:lnTo>
                    <a:pt x="2786532" y="1797422"/>
                  </a:lnTo>
                  <a:lnTo>
                    <a:pt x="2771672" y="1847501"/>
                  </a:lnTo>
                  <a:lnTo>
                    <a:pt x="2754984" y="1896998"/>
                  </a:lnTo>
                  <a:lnTo>
                    <a:pt x="2736486" y="1945851"/>
                  </a:lnTo>
                  <a:lnTo>
                    <a:pt x="2716198" y="1993989"/>
                  </a:lnTo>
                  <a:lnTo>
                    <a:pt x="2694152" y="2041348"/>
                  </a:lnTo>
                  <a:lnTo>
                    <a:pt x="2670380" y="2087860"/>
                  </a:lnTo>
                  <a:lnTo>
                    <a:pt x="2644913" y="2133468"/>
                  </a:lnTo>
                  <a:lnTo>
                    <a:pt x="2617783" y="2178110"/>
                  </a:lnTo>
                  <a:lnTo>
                    <a:pt x="2589027" y="2221721"/>
                  </a:lnTo>
                  <a:lnTo>
                    <a:pt x="2558690" y="2264243"/>
                  </a:lnTo>
                  <a:lnTo>
                    <a:pt x="2526807" y="2305619"/>
                  </a:lnTo>
                  <a:lnTo>
                    <a:pt x="2493418" y="2345795"/>
                  </a:lnTo>
                  <a:lnTo>
                    <a:pt x="2458576" y="2384716"/>
                  </a:lnTo>
                  <a:lnTo>
                    <a:pt x="2422328" y="2422328"/>
                  </a:lnTo>
                  <a:lnTo>
                    <a:pt x="2384716" y="2458576"/>
                  </a:lnTo>
                  <a:lnTo>
                    <a:pt x="2345795" y="2493418"/>
                  </a:lnTo>
                  <a:lnTo>
                    <a:pt x="2305619" y="2526807"/>
                  </a:lnTo>
                  <a:lnTo>
                    <a:pt x="2264243" y="2558690"/>
                  </a:lnTo>
                  <a:lnTo>
                    <a:pt x="2221721" y="2589027"/>
                  </a:lnTo>
                  <a:lnTo>
                    <a:pt x="2178110" y="2617783"/>
                  </a:lnTo>
                  <a:lnTo>
                    <a:pt x="2133468" y="2644913"/>
                  </a:lnTo>
                  <a:lnTo>
                    <a:pt x="2087860" y="2670380"/>
                  </a:lnTo>
                  <a:lnTo>
                    <a:pt x="2041348" y="2694152"/>
                  </a:lnTo>
                  <a:lnTo>
                    <a:pt x="1993989" y="2716198"/>
                  </a:lnTo>
                  <a:lnTo>
                    <a:pt x="1945851" y="2736484"/>
                  </a:lnTo>
                  <a:lnTo>
                    <a:pt x="1896998" y="2754984"/>
                  </a:lnTo>
                  <a:lnTo>
                    <a:pt x="1847501" y="2771672"/>
                  </a:lnTo>
                  <a:lnTo>
                    <a:pt x="1797422" y="2786532"/>
                  </a:lnTo>
                  <a:lnTo>
                    <a:pt x="1746827" y="2799535"/>
                  </a:lnTo>
                  <a:lnTo>
                    <a:pt x="1695794" y="2810664"/>
                  </a:lnTo>
                  <a:lnTo>
                    <a:pt x="1644383" y="2819912"/>
                  </a:lnTo>
                  <a:lnTo>
                    <a:pt x="1592661" y="2827259"/>
                  </a:lnTo>
                  <a:lnTo>
                    <a:pt x="1540708" y="2832698"/>
                  </a:lnTo>
                  <a:lnTo>
                    <a:pt x="1488591" y="2836223"/>
                  </a:lnTo>
                  <a:lnTo>
                    <a:pt x="1436378" y="2837825"/>
                  </a:lnTo>
                  <a:lnTo>
                    <a:pt x="1418965" y="2837931"/>
                  </a:lnTo>
                  <a:close/>
                </a:path>
              </a:pathLst>
            </a:custGeom>
            <a:solidFill>
              <a:srgbClr val="01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38467" y="5294467"/>
              <a:ext cx="2620304" cy="2620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1495745" y="8333902"/>
            <a:ext cx="1849120" cy="1849120"/>
            <a:chOff x="11495745" y="8333902"/>
            <a:chExt cx="1849120" cy="1849120"/>
          </a:xfrm>
        </p:grpSpPr>
        <p:sp>
          <p:nvSpPr>
            <p:cNvPr id="24" name="object 24"/>
            <p:cNvSpPr/>
            <p:nvPr/>
          </p:nvSpPr>
          <p:spPr>
            <a:xfrm>
              <a:off x="11495745" y="8333902"/>
              <a:ext cx="1849120" cy="1849120"/>
            </a:xfrm>
            <a:custGeom>
              <a:avLst/>
              <a:gdLst/>
              <a:ahLst/>
              <a:cxnLst/>
              <a:rect l="l" t="t" r="r" b="b"/>
              <a:pathLst>
                <a:path w="1849119" h="1849120">
                  <a:moveTo>
                    <a:pt x="924397" y="1848794"/>
                  </a:moveTo>
                  <a:lnTo>
                    <a:pt x="879039" y="1847681"/>
                  </a:lnTo>
                  <a:lnTo>
                    <a:pt x="833791" y="1844343"/>
                  </a:lnTo>
                  <a:lnTo>
                    <a:pt x="788758" y="1838789"/>
                  </a:lnTo>
                  <a:lnTo>
                    <a:pt x="744054" y="1831031"/>
                  </a:lnTo>
                  <a:lnTo>
                    <a:pt x="699787" y="1821092"/>
                  </a:lnTo>
                  <a:lnTo>
                    <a:pt x="656059" y="1808990"/>
                  </a:lnTo>
                  <a:lnTo>
                    <a:pt x="612979" y="1794758"/>
                  </a:lnTo>
                  <a:lnTo>
                    <a:pt x="570645" y="1778429"/>
                  </a:lnTo>
                  <a:lnTo>
                    <a:pt x="529165" y="1760041"/>
                  </a:lnTo>
                  <a:lnTo>
                    <a:pt x="488640" y="1739642"/>
                  </a:lnTo>
                  <a:lnTo>
                    <a:pt x="449161" y="1717279"/>
                  </a:lnTo>
                  <a:lnTo>
                    <a:pt x="410828" y="1693004"/>
                  </a:lnTo>
                  <a:lnTo>
                    <a:pt x="373733" y="1666880"/>
                  </a:lnTo>
                  <a:lnTo>
                    <a:pt x="337966" y="1638967"/>
                  </a:lnTo>
                  <a:lnTo>
                    <a:pt x="303610" y="1609331"/>
                  </a:lnTo>
                  <a:lnTo>
                    <a:pt x="270749" y="1578046"/>
                  </a:lnTo>
                  <a:lnTo>
                    <a:pt x="239464" y="1545185"/>
                  </a:lnTo>
                  <a:lnTo>
                    <a:pt x="209828" y="1510827"/>
                  </a:lnTo>
                  <a:lnTo>
                    <a:pt x="181914" y="1475061"/>
                  </a:lnTo>
                  <a:lnTo>
                    <a:pt x="155789" y="1437966"/>
                  </a:lnTo>
                  <a:lnTo>
                    <a:pt x="131515" y="1399633"/>
                  </a:lnTo>
                  <a:lnTo>
                    <a:pt x="109151" y="1360154"/>
                  </a:lnTo>
                  <a:lnTo>
                    <a:pt x="88752" y="1319629"/>
                  </a:lnTo>
                  <a:lnTo>
                    <a:pt x="70365" y="1278149"/>
                  </a:lnTo>
                  <a:lnTo>
                    <a:pt x="54036" y="1235815"/>
                  </a:lnTo>
                  <a:lnTo>
                    <a:pt x="39804" y="1192735"/>
                  </a:lnTo>
                  <a:lnTo>
                    <a:pt x="27703" y="1149007"/>
                  </a:lnTo>
                  <a:lnTo>
                    <a:pt x="17762" y="1104740"/>
                  </a:lnTo>
                  <a:lnTo>
                    <a:pt x="10005" y="1060036"/>
                  </a:lnTo>
                  <a:lnTo>
                    <a:pt x="4451" y="1015003"/>
                  </a:lnTo>
                  <a:lnTo>
                    <a:pt x="1113" y="969755"/>
                  </a:lnTo>
                  <a:lnTo>
                    <a:pt x="0" y="924397"/>
                  </a:lnTo>
                  <a:lnTo>
                    <a:pt x="69" y="913053"/>
                  </a:lnTo>
                  <a:lnTo>
                    <a:pt x="1739" y="867712"/>
                  </a:lnTo>
                  <a:lnTo>
                    <a:pt x="5632" y="822508"/>
                  </a:lnTo>
                  <a:lnTo>
                    <a:pt x="11738" y="777547"/>
                  </a:lnTo>
                  <a:lnTo>
                    <a:pt x="20043" y="732943"/>
                  </a:lnTo>
                  <a:lnTo>
                    <a:pt x="30527" y="688799"/>
                  </a:lnTo>
                  <a:lnTo>
                    <a:pt x="43163" y="645224"/>
                  </a:lnTo>
                  <a:lnTo>
                    <a:pt x="57923" y="602319"/>
                  </a:lnTo>
                  <a:lnTo>
                    <a:pt x="74771" y="560191"/>
                  </a:lnTo>
                  <a:lnTo>
                    <a:pt x="93665" y="518941"/>
                  </a:lnTo>
                  <a:lnTo>
                    <a:pt x="114560" y="478666"/>
                  </a:lnTo>
                  <a:lnTo>
                    <a:pt x="137407" y="439466"/>
                  </a:lnTo>
                  <a:lnTo>
                    <a:pt x="162149" y="401435"/>
                  </a:lnTo>
                  <a:lnTo>
                    <a:pt x="188728" y="364663"/>
                  </a:lnTo>
                  <a:lnTo>
                    <a:pt x="217079" y="329240"/>
                  </a:lnTo>
                  <a:lnTo>
                    <a:pt x="247134" y="295251"/>
                  </a:lnTo>
                  <a:lnTo>
                    <a:pt x="278820" y="262777"/>
                  </a:lnTo>
                  <a:lnTo>
                    <a:pt x="312062" y="231897"/>
                  </a:lnTo>
                  <a:lnTo>
                    <a:pt x="346779" y="202685"/>
                  </a:lnTo>
                  <a:lnTo>
                    <a:pt x="382887" y="175212"/>
                  </a:lnTo>
                  <a:lnTo>
                    <a:pt x="420299" y="149544"/>
                  </a:lnTo>
                  <a:lnTo>
                    <a:pt x="458928" y="125742"/>
                  </a:lnTo>
                  <a:lnTo>
                    <a:pt x="498677" y="103865"/>
                  </a:lnTo>
                  <a:lnTo>
                    <a:pt x="539451" y="83964"/>
                  </a:lnTo>
                  <a:lnTo>
                    <a:pt x="581153" y="66088"/>
                  </a:lnTo>
                  <a:lnTo>
                    <a:pt x="623683" y="50280"/>
                  </a:lnTo>
                  <a:lnTo>
                    <a:pt x="666935" y="36577"/>
                  </a:lnTo>
                  <a:lnTo>
                    <a:pt x="710809" y="25014"/>
                  </a:lnTo>
                  <a:lnTo>
                    <a:pt x="755195" y="15617"/>
                  </a:lnTo>
                  <a:lnTo>
                    <a:pt x="799992" y="8409"/>
                  </a:lnTo>
                  <a:lnTo>
                    <a:pt x="845087" y="3408"/>
                  </a:lnTo>
                  <a:lnTo>
                    <a:pt x="890374" y="626"/>
                  </a:lnTo>
                  <a:lnTo>
                    <a:pt x="924397" y="0"/>
                  </a:lnTo>
                  <a:lnTo>
                    <a:pt x="935741" y="69"/>
                  </a:lnTo>
                  <a:lnTo>
                    <a:pt x="981082" y="1739"/>
                  </a:lnTo>
                  <a:lnTo>
                    <a:pt x="1026286" y="5632"/>
                  </a:lnTo>
                  <a:lnTo>
                    <a:pt x="1071247" y="11738"/>
                  </a:lnTo>
                  <a:lnTo>
                    <a:pt x="1115851" y="20043"/>
                  </a:lnTo>
                  <a:lnTo>
                    <a:pt x="1159995" y="30527"/>
                  </a:lnTo>
                  <a:lnTo>
                    <a:pt x="1203570" y="43163"/>
                  </a:lnTo>
                  <a:lnTo>
                    <a:pt x="1246475" y="57923"/>
                  </a:lnTo>
                  <a:lnTo>
                    <a:pt x="1288603" y="74771"/>
                  </a:lnTo>
                  <a:lnTo>
                    <a:pt x="1329853" y="93665"/>
                  </a:lnTo>
                  <a:lnTo>
                    <a:pt x="1370126" y="114560"/>
                  </a:lnTo>
                  <a:lnTo>
                    <a:pt x="1409328" y="137407"/>
                  </a:lnTo>
                  <a:lnTo>
                    <a:pt x="1447359" y="162149"/>
                  </a:lnTo>
                  <a:lnTo>
                    <a:pt x="1484131" y="188728"/>
                  </a:lnTo>
                  <a:lnTo>
                    <a:pt x="1519553" y="217079"/>
                  </a:lnTo>
                  <a:lnTo>
                    <a:pt x="1553544" y="247134"/>
                  </a:lnTo>
                  <a:lnTo>
                    <a:pt x="1586018" y="278820"/>
                  </a:lnTo>
                  <a:lnTo>
                    <a:pt x="1616897" y="312062"/>
                  </a:lnTo>
                  <a:lnTo>
                    <a:pt x="1646110" y="346779"/>
                  </a:lnTo>
                  <a:lnTo>
                    <a:pt x="1673582" y="382887"/>
                  </a:lnTo>
                  <a:lnTo>
                    <a:pt x="1699249" y="420299"/>
                  </a:lnTo>
                  <a:lnTo>
                    <a:pt x="1723051" y="458928"/>
                  </a:lnTo>
                  <a:lnTo>
                    <a:pt x="1744929" y="498677"/>
                  </a:lnTo>
                  <a:lnTo>
                    <a:pt x="1764830" y="539451"/>
                  </a:lnTo>
                  <a:lnTo>
                    <a:pt x="1782705" y="581153"/>
                  </a:lnTo>
                  <a:lnTo>
                    <a:pt x="1798513" y="623683"/>
                  </a:lnTo>
                  <a:lnTo>
                    <a:pt x="1812217" y="666935"/>
                  </a:lnTo>
                  <a:lnTo>
                    <a:pt x="1823781" y="710809"/>
                  </a:lnTo>
                  <a:lnTo>
                    <a:pt x="1833176" y="755195"/>
                  </a:lnTo>
                  <a:lnTo>
                    <a:pt x="1840384" y="799992"/>
                  </a:lnTo>
                  <a:lnTo>
                    <a:pt x="1845385" y="845087"/>
                  </a:lnTo>
                  <a:lnTo>
                    <a:pt x="1848169" y="890374"/>
                  </a:lnTo>
                  <a:lnTo>
                    <a:pt x="1848794" y="924397"/>
                  </a:lnTo>
                  <a:lnTo>
                    <a:pt x="1848725" y="935741"/>
                  </a:lnTo>
                  <a:lnTo>
                    <a:pt x="1847055" y="981082"/>
                  </a:lnTo>
                  <a:lnTo>
                    <a:pt x="1843161" y="1026286"/>
                  </a:lnTo>
                  <a:lnTo>
                    <a:pt x="1837056" y="1071247"/>
                  </a:lnTo>
                  <a:lnTo>
                    <a:pt x="1828750" y="1115851"/>
                  </a:lnTo>
                  <a:lnTo>
                    <a:pt x="1818268" y="1159995"/>
                  </a:lnTo>
                  <a:lnTo>
                    <a:pt x="1805629" y="1203570"/>
                  </a:lnTo>
                  <a:lnTo>
                    <a:pt x="1790871" y="1246475"/>
                  </a:lnTo>
                  <a:lnTo>
                    <a:pt x="1774023" y="1288603"/>
                  </a:lnTo>
                  <a:lnTo>
                    <a:pt x="1755128" y="1329853"/>
                  </a:lnTo>
                  <a:lnTo>
                    <a:pt x="1734233" y="1370126"/>
                  </a:lnTo>
                  <a:lnTo>
                    <a:pt x="1711387" y="1409328"/>
                  </a:lnTo>
                  <a:lnTo>
                    <a:pt x="1686644" y="1447359"/>
                  </a:lnTo>
                  <a:lnTo>
                    <a:pt x="1660067" y="1484131"/>
                  </a:lnTo>
                  <a:lnTo>
                    <a:pt x="1631715" y="1519553"/>
                  </a:lnTo>
                  <a:lnTo>
                    <a:pt x="1601660" y="1553544"/>
                  </a:lnTo>
                  <a:lnTo>
                    <a:pt x="1569975" y="1586018"/>
                  </a:lnTo>
                  <a:lnTo>
                    <a:pt x="1536732" y="1616897"/>
                  </a:lnTo>
                  <a:lnTo>
                    <a:pt x="1502015" y="1646110"/>
                  </a:lnTo>
                  <a:lnTo>
                    <a:pt x="1465907" y="1673582"/>
                  </a:lnTo>
                  <a:lnTo>
                    <a:pt x="1428495" y="1699249"/>
                  </a:lnTo>
                  <a:lnTo>
                    <a:pt x="1389866" y="1723051"/>
                  </a:lnTo>
                  <a:lnTo>
                    <a:pt x="1350117" y="1744929"/>
                  </a:lnTo>
                  <a:lnTo>
                    <a:pt x="1309343" y="1764830"/>
                  </a:lnTo>
                  <a:lnTo>
                    <a:pt x="1267641" y="1782705"/>
                  </a:lnTo>
                  <a:lnTo>
                    <a:pt x="1225111" y="1798513"/>
                  </a:lnTo>
                  <a:lnTo>
                    <a:pt x="1181859" y="1812217"/>
                  </a:lnTo>
                  <a:lnTo>
                    <a:pt x="1137985" y="1823781"/>
                  </a:lnTo>
                  <a:lnTo>
                    <a:pt x="1093599" y="1833176"/>
                  </a:lnTo>
                  <a:lnTo>
                    <a:pt x="1048802" y="1840384"/>
                  </a:lnTo>
                  <a:lnTo>
                    <a:pt x="1003707" y="1845385"/>
                  </a:lnTo>
                  <a:lnTo>
                    <a:pt x="958420" y="1848169"/>
                  </a:lnTo>
                  <a:lnTo>
                    <a:pt x="924397" y="1848794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566642" y="8404801"/>
              <a:ext cx="1707022" cy="17069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329653" y="315217"/>
            <a:ext cx="4979670" cy="5475605"/>
            <a:chOff x="9329653" y="315217"/>
            <a:chExt cx="4979670" cy="5475605"/>
          </a:xfrm>
        </p:grpSpPr>
        <p:sp>
          <p:nvSpPr>
            <p:cNvPr id="27" name="object 27"/>
            <p:cNvSpPr/>
            <p:nvPr/>
          </p:nvSpPr>
          <p:spPr>
            <a:xfrm>
              <a:off x="9329653" y="315217"/>
              <a:ext cx="4332605" cy="4332605"/>
            </a:xfrm>
            <a:custGeom>
              <a:avLst/>
              <a:gdLst/>
              <a:ahLst/>
              <a:cxnLst/>
              <a:rect l="l" t="t" r="r" b="b"/>
              <a:pathLst>
                <a:path w="4332605" h="4332605">
                  <a:moveTo>
                    <a:pt x="2166114" y="4332228"/>
                  </a:moveTo>
                  <a:lnTo>
                    <a:pt x="2112958" y="4331578"/>
                  </a:lnTo>
                  <a:lnTo>
                    <a:pt x="2059827" y="4329620"/>
                  </a:lnTo>
                  <a:lnTo>
                    <a:pt x="2006765" y="4326358"/>
                  </a:lnTo>
                  <a:lnTo>
                    <a:pt x="1953800" y="4321796"/>
                  </a:lnTo>
                  <a:lnTo>
                    <a:pt x="1900960" y="4315936"/>
                  </a:lnTo>
                  <a:lnTo>
                    <a:pt x="1848276" y="4308782"/>
                  </a:lnTo>
                  <a:lnTo>
                    <a:pt x="1795789" y="4300337"/>
                  </a:lnTo>
                  <a:lnTo>
                    <a:pt x="1743522" y="4290604"/>
                  </a:lnTo>
                  <a:lnTo>
                    <a:pt x="1691517" y="4279596"/>
                  </a:lnTo>
                  <a:lnTo>
                    <a:pt x="1639791" y="4267314"/>
                  </a:lnTo>
                  <a:lnTo>
                    <a:pt x="1588383" y="4253765"/>
                  </a:lnTo>
                  <a:lnTo>
                    <a:pt x="1537326" y="4238956"/>
                  </a:lnTo>
                  <a:lnTo>
                    <a:pt x="1486646" y="4222898"/>
                  </a:lnTo>
                  <a:lnTo>
                    <a:pt x="1436376" y="4205606"/>
                  </a:lnTo>
                  <a:lnTo>
                    <a:pt x="1386539" y="4187086"/>
                  </a:lnTo>
                  <a:lnTo>
                    <a:pt x="1337177" y="4167344"/>
                  </a:lnTo>
                  <a:lnTo>
                    <a:pt x="1288315" y="4146398"/>
                  </a:lnTo>
                  <a:lnTo>
                    <a:pt x="1239979" y="4124255"/>
                  </a:lnTo>
                  <a:lnTo>
                    <a:pt x="1192205" y="4100939"/>
                  </a:lnTo>
                  <a:lnTo>
                    <a:pt x="1145016" y="4076454"/>
                  </a:lnTo>
                  <a:lnTo>
                    <a:pt x="1098439" y="4050821"/>
                  </a:lnTo>
                  <a:lnTo>
                    <a:pt x="1052506" y="4024051"/>
                  </a:lnTo>
                  <a:lnTo>
                    <a:pt x="1007246" y="3996162"/>
                  </a:lnTo>
                  <a:lnTo>
                    <a:pt x="962681" y="3967169"/>
                  </a:lnTo>
                  <a:lnTo>
                    <a:pt x="918847" y="3937095"/>
                  </a:lnTo>
                  <a:lnTo>
                    <a:pt x="875760" y="3905954"/>
                  </a:lnTo>
                  <a:lnTo>
                    <a:pt x="833452" y="3873764"/>
                  </a:lnTo>
                  <a:lnTo>
                    <a:pt x="791946" y="3840546"/>
                  </a:lnTo>
                  <a:lnTo>
                    <a:pt x="751267" y="3806314"/>
                  </a:lnTo>
                  <a:lnTo>
                    <a:pt x="711441" y="3771101"/>
                  </a:lnTo>
                  <a:lnTo>
                    <a:pt x="672490" y="3734917"/>
                  </a:lnTo>
                  <a:lnTo>
                    <a:pt x="634440" y="3697791"/>
                  </a:lnTo>
                  <a:lnTo>
                    <a:pt x="597312" y="3659739"/>
                  </a:lnTo>
                  <a:lnTo>
                    <a:pt x="561129" y="3620790"/>
                  </a:lnTo>
                  <a:lnTo>
                    <a:pt x="525913" y="3580960"/>
                  </a:lnTo>
                  <a:lnTo>
                    <a:pt x="491685" y="3540280"/>
                  </a:lnTo>
                  <a:lnTo>
                    <a:pt x="458465" y="3498777"/>
                  </a:lnTo>
                  <a:lnTo>
                    <a:pt x="426274" y="3456468"/>
                  </a:lnTo>
                  <a:lnTo>
                    <a:pt x="395131" y="3413381"/>
                  </a:lnTo>
                  <a:lnTo>
                    <a:pt x="365056" y="3369547"/>
                  </a:lnTo>
                  <a:lnTo>
                    <a:pt x="336064" y="3324982"/>
                  </a:lnTo>
                  <a:lnTo>
                    <a:pt x="308175" y="3279722"/>
                  </a:lnTo>
                  <a:lnTo>
                    <a:pt x="281406" y="3233785"/>
                  </a:lnTo>
                  <a:lnTo>
                    <a:pt x="255772" y="3187212"/>
                  </a:lnTo>
                  <a:lnTo>
                    <a:pt x="231288" y="3140023"/>
                  </a:lnTo>
                  <a:lnTo>
                    <a:pt x="207970" y="3092249"/>
                  </a:lnTo>
                  <a:lnTo>
                    <a:pt x="185831" y="3043913"/>
                  </a:lnTo>
                  <a:lnTo>
                    <a:pt x="164885" y="2995051"/>
                  </a:lnTo>
                  <a:lnTo>
                    <a:pt x="145145" y="2945689"/>
                  </a:lnTo>
                  <a:lnTo>
                    <a:pt x="126622" y="2895852"/>
                  </a:lnTo>
                  <a:lnTo>
                    <a:pt x="109327" y="2845582"/>
                  </a:lnTo>
                  <a:lnTo>
                    <a:pt x="93272" y="2794902"/>
                  </a:lnTo>
                  <a:lnTo>
                    <a:pt x="78465" y="2743845"/>
                  </a:lnTo>
                  <a:lnTo>
                    <a:pt x="64915" y="2692436"/>
                  </a:lnTo>
                  <a:lnTo>
                    <a:pt x="52631" y="2640711"/>
                  </a:lnTo>
                  <a:lnTo>
                    <a:pt x="41621" y="2588706"/>
                  </a:lnTo>
                  <a:lnTo>
                    <a:pt x="31890" y="2536439"/>
                  </a:lnTo>
                  <a:lnTo>
                    <a:pt x="23444" y="2483952"/>
                  </a:lnTo>
                  <a:lnTo>
                    <a:pt x="16290" y="2431268"/>
                  </a:lnTo>
                  <a:lnTo>
                    <a:pt x="10430" y="2378428"/>
                  </a:lnTo>
                  <a:lnTo>
                    <a:pt x="5869" y="2325463"/>
                  </a:lnTo>
                  <a:lnTo>
                    <a:pt x="2609" y="2272401"/>
                  </a:lnTo>
                  <a:lnTo>
                    <a:pt x="652" y="2219270"/>
                  </a:lnTo>
                  <a:lnTo>
                    <a:pt x="0" y="2166114"/>
                  </a:lnTo>
                  <a:lnTo>
                    <a:pt x="163" y="2139533"/>
                  </a:lnTo>
                  <a:lnTo>
                    <a:pt x="1467" y="2086389"/>
                  </a:lnTo>
                  <a:lnTo>
                    <a:pt x="4076" y="2033285"/>
                  </a:lnTo>
                  <a:lnTo>
                    <a:pt x="7987" y="1980269"/>
                  </a:lnTo>
                  <a:lnTo>
                    <a:pt x="13198" y="1927360"/>
                  </a:lnTo>
                  <a:lnTo>
                    <a:pt x="19705" y="1874599"/>
                  </a:lnTo>
                  <a:lnTo>
                    <a:pt x="27506" y="1822005"/>
                  </a:lnTo>
                  <a:lnTo>
                    <a:pt x="36595" y="1769628"/>
                  </a:lnTo>
                  <a:lnTo>
                    <a:pt x="46967" y="1717485"/>
                  </a:lnTo>
                  <a:lnTo>
                    <a:pt x="58614" y="1665619"/>
                  </a:lnTo>
                  <a:lnTo>
                    <a:pt x="71533" y="1614043"/>
                  </a:lnTo>
                  <a:lnTo>
                    <a:pt x="85711" y="1562810"/>
                  </a:lnTo>
                  <a:lnTo>
                    <a:pt x="101144" y="1511935"/>
                  </a:lnTo>
                  <a:lnTo>
                    <a:pt x="117820" y="1461459"/>
                  </a:lnTo>
                  <a:lnTo>
                    <a:pt x="135731" y="1411398"/>
                  </a:lnTo>
                  <a:lnTo>
                    <a:pt x="154863" y="1361799"/>
                  </a:lnTo>
                  <a:lnTo>
                    <a:pt x="175209" y="1312679"/>
                  </a:lnTo>
                  <a:lnTo>
                    <a:pt x="196751" y="1264081"/>
                  </a:lnTo>
                  <a:lnTo>
                    <a:pt x="219483" y="1216020"/>
                  </a:lnTo>
                  <a:lnTo>
                    <a:pt x="243384" y="1168537"/>
                  </a:lnTo>
                  <a:lnTo>
                    <a:pt x="268447" y="1121646"/>
                  </a:lnTo>
                  <a:lnTo>
                    <a:pt x="294649" y="1075393"/>
                  </a:lnTo>
                  <a:lnTo>
                    <a:pt x="321982" y="1029789"/>
                  </a:lnTo>
                  <a:lnTo>
                    <a:pt x="350422" y="984876"/>
                  </a:lnTo>
                  <a:lnTo>
                    <a:pt x="379960" y="940672"/>
                  </a:lnTo>
                  <a:lnTo>
                    <a:pt x="410569" y="897209"/>
                  </a:lnTo>
                  <a:lnTo>
                    <a:pt x="442241" y="854505"/>
                  </a:lnTo>
                  <a:lnTo>
                    <a:pt x="474947" y="812598"/>
                  </a:lnTo>
                  <a:lnTo>
                    <a:pt x="508676" y="771499"/>
                  </a:lnTo>
                  <a:lnTo>
                    <a:pt x="543397" y="731247"/>
                  </a:lnTo>
                  <a:lnTo>
                    <a:pt x="579102" y="691853"/>
                  </a:lnTo>
                  <a:lnTo>
                    <a:pt x="615757" y="653352"/>
                  </a:lnTo>
                  <a:lnTo>
                    <a:pt x="653352" y="615757"/>
                  </a:lnTo>
                  <a:lnTo>
                    <a:pt x="691853" y="579102"/>
                  </a:lnTo>
                  <a:lnTo>
                    <a:pt x="731247" y="543397"/>
                  </a:lnTo>
                  <a:lnTo>
                    <a:pt x="771499" y="508676"/>
                  </a:lnTo>
                  <a:lnTo>
                    <a:pt x="812598" y="474947"/>
                  </a:lnTo>
                  <a:lnTo>
                    <a:pt x="854505" y="442241"/>
                  </a:lnTo>
                  <a:lnTo>
                    <a:pt x="897209" y="410569"/>
                  </a:lnTo>
                  <a:lnTo>
                    <a:pt x="940672" y="379960"/>
                  </a:lnTo>
                  <a:lnTo>
                    <a:pt x="984876" y="350422"/>
                  </a:lnTo>
                  <a:lnTo>
                    <a:pt x="1029789" y="321982"/>
                  </a:lnTo>
                  <a:lnTo>
                    <a:pt x="1075393" y="294649"/>
                  </a:lnTo>
                  <a:lnTo>
                    <a:pt x="1121646" y="268447"/>
                  </a:lnTo>
                  <a:lnTo>
                    <a:pt x="1168537" y="243384"/>
                  </a:lnTo>
                  <a:lnTo>
                    <a:pt x="1216020" y="219483"/>
                  </a:lnTo>
                  <a:lnTo>
                    <a:pt x="1264081" y="196751"/>
                  </a:lnTo>
                  <a:lnTo>
                    <a:pt x="1312679" y="175209"/>
                  </a:lnTo>
                  <a:lnTo>
                    <a:pt x="1361799" y="154863"/>
                  </a:lnTo>
                  <a:lnTo>
                    <a:pt x="1411398" y="135731"/>
                  </a:lnTo>
                  <a:lnTo>
                    <a:pt x="1461459" y="117820"/>
                  </a:lnTo>
                  <a:lnTo>
                    <a:pt x="1511935" y="101144"/>
                  </a:lnTo>
                  <a:lnTo>
                    <a:pt x="1562810" y="85711"/>
                  </a:lnTo>
                  <a:lnTo>
                    <a:pt x="1614043" y="71533"/>
                  </a:lnTo>
                  <a:lnTo>
                    <a:pt x="1665619" y="58614"/>
                  </a:lnTo>
                  <a:lnTo>
                    <a:pt x="1717485" y="46967"/>
                  </a:lnTo>
                  <a:lnTo>
                    <a:pt x="1769628" y="36595"/>
                  </a:lnTo>
                  <a:lnTo>
                    <a:pt x="1822005" y="27506"/>
                  </a:lnTo>
                  <a:lnTo>
                    <a:pt x="1874599" y="19705"/>
                  </a:lnTo>
                  <a:lnTo>
                    <a:pt x="1927360" y="13198"/>
                  </a:lnTo>
                  <a:lnTo>
                    <a:pt x="1980269" y="7987"/>
                  </a:lnTo>
                  <a:lnTo>
                    <a:pt x="2033285" y="4076"/>
                  </a:lnTo>
                  <a:lnTo>
                    <a:pt x="2086389" y="1467"/>
                  </a:lnTo>
                  <a:lnTo>
                    <a:pt x="2139533" y="163"/>
                  </a:lnTo>
                  <a:lnTo>
                    <a:pt x="2166114" y="0"/>
                  </a:lnTo>
                  <a:lnTo>
                    <a:pt x="2192695" y="163"/>
                  </a:lnTo>
                  <a:lnTo>
                    <a:pt x="2245839" y="1467"/>
                  </a:lnTo>
                  <a:lnTo>
                    <a:pt x="2298943" y="4076"/>
                  </a:lnTo>
                  <a:lnTo>
                    <a:pt x="2351959" y="7987"/>
                  </a:lnTo>
                  <a:lnTo>
                    <a:pt x="2404868" y="13198"/>
                  </a:lnTo>
                  <a:lnTo>
                    <a:pt x="2457629" y="19705"/>
                  </a:lnTo>
                  <a:lnTo>
                    <a:pt x="2510223" y="27506"/>
                  </a:lnTo>
                  <a:lnTo>
                    <a:pt x="2562600" y="36595"/>
                  </a:lnTo>
                  <a:lnTo>
                    <a:pt x="2614743" y="46967"/>
                  </a:lnTo>
                  <a:lnTo>
                    <a:pt x="2666609" y="58614"/>
                  </a:lnTo>
                  <a:lnTo>
                    <a:pt x="2718185" y="71533"/>
                  </a:lnTo>
                  <a:lnTo>
                    <a:pt x="2769417" y="85711"/>
                  </a:lnTo>
                  <a:lnTo>
                    <a:pt x="2820293" y="101144"/>
                  </a:lnTo>
                  <a:lnTo>
                    <a:pt x="2870768" y="117820"/>
                  </a:lnTo>
                  <a:lnTo>
                    <a:pt x="2920830" y="135731"/>
                  </a:lnTo>
                  <a:lnTo>
                    <a:pt x="2970429" y="154863"/>
                  </a:lnTo>
                  <a:lnTo>
                    <a:pt x="3019549" y="175209"/>
                  </a:lnTo>
                  <a:lnTo>
                    <a:pt x="3068147" y="196751"/>
                  </a:lnTo>
                  <a:lnTo>
                    <a:pt x="3116208" y="219483"/>
                  </a:lnTo>
                  <a:lnTo>
                    <a:pt x="3163691" y="243384"/>
                  </a:lnTo>
                  <a:lnTo>
                    <a:pt x="3210578" y="268447"/>
                  </a:lnTo>
                  <a:lnTo>
                    <a:pt x="3256833" y="294649"/>
                  </a:lnTo>
                  <a:lnTo>
                    <a:pt x="3302439" y="321982"/>
                  </a:lnTo>
                  <a:lnTo>
                    <a:pt x="3347352" y="350422"/>
                  </a:lnTo>
                  <a:lnTo>
                    <a:pt x="3391556" y="379960"/>
                  </a:lnTo>
                  <a:lnTo>
                    <a:pt x="3435019" y="410569"/>
                  </a:lnTo>
                  <a:lnTo>
                    <a:pt x="3477723" y="442241"/>
                  </a:lnTo>
                  <a:lnTo>
                    <a:pt x="3519630" y="474947"/>
                  </a:lnTo>
                  <a:lnTo>
                    <a:pt x="3560727" y="508676"/>
                  </a:lnTo>
                  <a:lnTo>
                    <a:pt x="3600981" y="543397"/>
                  </a:lnTo>
                  <a:lnTo>
                    <a:pt x="3640376" y="579102"/>
                  </a:lnTo>
                  <a:lnTo>
                    <a:pt x="3678878" y="615757"/>
                  </a:lnTo>
                  <a:lnTo>
                    <a:pt x="3716472" y="653352"/>
                  </a:lnTo>
                  <a:lnTo>
                    <a:pt x="3753126" y="691853"/>
                  </a:lnTo>
                  <a:lnTo>
                    <a:pt x="3788830" y="731247"/>
                  </a:lnTo>
                  <a:lnTo>
                    <a:pt x="3823553" y="771499"/>
                  </a:lnTo>
                  <a:lnTo>
                    <a:pt x="3857283" y="812598"/>
                  </a:lnTo>
                  <a:lnTo>
                    <a:pt x="3889988" y="854505"/>
                  </a:lnTo>
                  <a:lnTo>
                    <a:pt x="3921658" y="897209"/>
                  </a:lnTo>
                  <a:lnTo>
                    <a:pt x="3952265" y="940672"/>
                  </a:lnTo>
                  <a:lnTo>
                    <a:pt x="3981803" y="984876"/>
                  </a:lnTo>
                  <a:lnTo>
                    <a:pt x="4010246" y="1029789"/>
                  </a:lnTo>
                  <a:lnTo>
                    <a:pt x="4037577" y="1075393"/>
                  </a:lnTo>
                  <a:lnTo>
                    <a:pt x="4063781" y="1121646"/>
                  </a:lnTo>
                  <a:lnTo>
                    <a:pt x="4088843" y="1168537"/>
                  </a:lnTo>
                  <a:lnTo>
                    <a:pt x="4112744" y="1216020"/>
                  </a:lnTo>
                  <a:lnTo>
                    <a:pt x="4135477" y="1264081"/>
                  </a:lnTo>
                  <a:lnTo>
                    <a:pt x="4157019" y="1312679"/>
                  </a:lnTo>
                  <a:lnTo>
                    <a:pt x="4177364" y="1361799"/>
                  </a:lnTo>
                  <a:lnTo>
                    <a:pt x="4196497" y="1411398"/>
                  </a:lnTo>
                  <a:lnTo>
                    <a:pt x="4214406" y="1461459"/>
                  </a:lnTo>
                  <a:lnTo>
                    <a:pt x="4231081" y="1511935"/>
                  </a:lnTo>
                  <a:lnTo>
                    <a:pt x="4246518" y="1562810"/>
                  </a:lnTo>
                  <a:lnTo>
                    <a:pt x="4260697" y="1614043"/>
                  </a:lnTo>
                  <a:lnTo>
                    <a:pt x="4273615" y="1665619"/>
                  </a:lnTo>
                  <a:lnTo>
                    <a:pt x="4285260" y="1717485"/>
                  </a:lnTo>
                  <a:lnTo>
                    <a:pt x="4295631" y="1769628"/>
                  </a:lnTo>
                  <a:lnTo>
                    <a:pt x="4304721" y="1822005"/>
                  </a:lnTo>
                  <a:lnTo>
                    <a:pt x="4312520" y="1874599"/>
                  </a:lnTo>
                  <a:lnTo>
                    <a:pt x="4319028" y="1927360"/>
                  </a:lnTo>
                  <a:lnTo>
                    <a:pt x="4324240" y="1980269"/>
                  </a:lnTo>
                  <a:lnTo>
                    <a:pt x="4328152" y="2033285"/>
                  </a:lnTo>
                  <a:lnTo>
                    <a:pt x="4330763" y="2086389"/>
                  </a:lnTo>
                  <a:lnTo>
                    <a:pt x="4332066" y="2139533"/>
                  </a:lnTo>
                  <a:lnTo>
                    <a:pt x="4332228" y="2166114"/>
                  </a:lnTo>
                  <a:lnTo>
                    <a:pt x="4332066" y="2192695"/>
                  </a:lnTo>
                  <a:lnTo>
                    <a:pt x="4330763" y="2245839"/>
                  </a:lnTo>
                  <a:lnTo>
                    <a:pt x="4328152" y="2298943"/>
                  </a:lnTo>
                  <a:lnTo>
                    <a:pt x="4324240" y="2351959"/>
                  </a:lnTo>
                  <a:lnTo>
                    <a:pt x="4319028" y="2404868"/>
                  </a:lnTo>
                  <a:lnTo>
                    <a:pt x="4312520" y="2457629"/>
                  </a:lnTo>
                  <a:lnTo>
                    <a:pt x="4304721" y="2510223"/>
                  </a:lnTo>
                  <a:lnTo>
                    <a:pt x="4295631" y="2562600"/>
                  </a:lnTo>
                  <a:lnTo>
                    <a:pt x="4285260" y="2614743"/>
                  </a:lnTo>
                  <a:lnTo>
                    <a:pt x="4273615" y="2666609"/>
                  </a:lnTo>
                  <a:lnTo>
                    <a:pt x="4260697" y="2718185"/>
                  </a:lnTo>
                  <a:lnTo>
                    <a:pt x="4246518" y="2769417"/>
                  </a:lnTo>
                  <a:lnTo>
                    <a:pt x="4231081" y="2820293"/>
                  </a:lnTo>
                  <a:lnTo>
                    <a:pt x="4214406" y="2870768"/>
                  </a:lnTo>
                  <a:lnTo>
                    <a:pt x="4196499" y="2920830"/>
                  </a:lnTo>
                  <a:lnTo>
                    <a:pt x="4177368" y="2970429"/>
                  </a:lnTo>
                  <a:lnTo>
                    <a:pt x="4157019" y="3019549"/>
                  </a:lnTo>
                  <a:lnTo>
                    <a:pt x="4135477" y="3068147"/>
                  </a:lnTo>
                  <a:lnTo>
                    <a:pt x="4112744" y="3116208"/>
                  </a:lnTo>
                  <a:lnTo>
                    <a:pt x="4088843" y="3163691"/>
                  </a:lnTo>
                  <a:lnTo>
                    <a:pt x="4063781" y="3210578"/>
                  </a:lnTo>
                  <a:lnTo>
                    <a:pt x="4037577" y="3256833"/>
                  </a:lnTo>
                  <a:lnTo>
                    <a:pt x="4010246" y="3302439"/>
                  </a:lnTo>
                  <a:lnTo>
                    <a:pt x="3981803" y="3347352"/>
                  </a:lnTo>
                  <a:lnTo>
                    <a:pt x="3952265" y="3391556"/>
                  </a:lnTo>
                  <a:lnTo>
                    <a:pt x="3921658" y="3435019"/>
                  </a:lnTo>
                  <a:lnTo>
                    <a:pt x="3889988" y="3477723"/>
                  </a:lnTo>
                  <a:lnTo>
                    <a:pt x="3857283" y="3519630"/>
                  </a:lnTo>
                  <a:lnTo>
                    <a:pt x="3823553" y="3560727"/>
                  </a:lnTo>
                  <a:lnTo>
                    <a:pt x="3788830" y="3600981"/>
                  </a:lnTo>
                  <a:lnTo>
                    <a:pt x="3753126" y="3640376"/>
                  </a:lnTo>
                  <a:lnTo>
                    <a:pt x="3716472" y="3678878"/>
                  </a:lnTo>
                  <a:lnTo>
                    <a:pt x="3678878" y="3716472"/>
                  </a:lnTo>
                  <a:lnTo>
                    <a:pt x="3640376" y="3753126"/>
                  </a:lnTo>
                  <a:lnTo>
                    <a:pt x="3600981" y="3788830"/>
                  </a:lnTo>
                  <a:lnTo>
                    <a:pt x="3560727" y="3823553"/>
                  </a:lnTo>
                  <a:lnTo>
                    <a:pt x="3519630" y="3857283"/>
                  </a:lnTo>
                  <a:lnTo>
                    <a:pt x="3477723" y="3889988"/>
                  </a:lnTo>
                  <a:lnTo>
                    <a:pt x="3435019" y="3921658"/>
                  </a:lnTo>
                  <a:lnTo>
                    <a:pt x="3391556" y="3952265"/>
                  </a:lnTo>
                  <a:lnTo>
                    <a:pt x="3347352" y="3981803"/>
                  </a:lnTo>
                  <a:lnTo>
                    <a:pt x="3302439" y="4010246"/>
                  </a:lnTo>
                  <a:lnTo>
                    <a:pt x="3256833" y="4037577"/>
                  </a:lnTo>
                  <a:lnTo>
                    <a:pt x="3210578" y="4063781"/>
                  </a:lnTo>
                  <a:lnTo>
                    <a:pt x="3163691" y="4088843"/>
                  </a:lnTo>
                  <a:lnTo>
                    <a:pt x="3116208" y="4112744"/>
                  </a:lnTo>
                  <a:lnTo>
                    <a:pt x="3068147" y="4135477"/>
                  </a:lnTo>
                  <a:lnTo>
                    <a:pt x="3019549" y="4157019"/>
                  </a:lnTo>
                  <a:lnTo>
                    <a:pt x="2970429" y="4177364"/>
                  </a:lnTo>
                  <a:lnTo>
                    <a:pt x="2920830" y="4196497"/>
                  </a:lnTo>
                  <a:lnTo>
                    <a:pt x="2870768" y="4214406"/>
                  </a:lnTo>
                  <a:lnTo>
                    <a:pt x="2820293" y="4231081"/>
                  </a:lnTo>
                  <a:lnTo>
                    <a:pt x="2769417" y="4246518"/>
                  </a:lnTo>
                  <a:lnTo>
                    <a:pt x="2718185" y="4260697"/>
                  </a:lnTo>
                  <a:lnTo>
                    <a:pt x="2666609" y="4273615"/>
                  </a:lnTo>
                  <a:lnTo>
                    <a:pt x="2614743" y="4285260"/>
                  </a:lnTo>
                  <a:lnTo>
                    <a:pt x="2562600" y="4295631"/>
                  </a:lnTo>
                  <a:lnTo>
                    <a:pt x="2510223" y="4304721"/>
                  </a:lnTo>
                  <a:lnTo>
                    <a:pt x="2457629" y="4312520"/>
                  </a:lnTo>
                  <a:lnTo>
                    <a:pt x="2404868" y="4319028"/>
                  </a:lnTo>
                  <a:lnTo>
                    <a:pt x="2351959" y="4324240"/>
                  </a:lnTo>
                  <a:lnTo>
                    <a:pt x="2298943" y="4328152"/>
                  </a:lnTo>
                  <a:lnTo>
                    <a:pt x="2245839" y="4330763"/>
                  </a:lnTo>
                  <a:lnTo>
                    <a:pt x="2192695" y="4332066"/>
                  </a:lnTo>
                  <a:lnTo>
                    <a:pt x="2166114" y="433222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495739" y="493521"/>
              <a:ext cx="4000012" cy="3987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014777" y="4496409"/>
              <a:ext cx="1294765" cy="1294765"/>
            </a:xfrm>
            <a:custGeom>
              <a:avLst/>
              <a:gdLst/>
              <a:ahLst/>
              <a:cxnLst/>
              <a:rect l="l" t="t" r="r" b="b"/>
              <a:pathLst>
                <a:path w="1294765" h="1294764">
                  <a:moveTo>
                    <a:pt x="647097" y="1294194"/>
                  </a:moveTo>
                  <a:lnTo>
                    <a:pt x="599498" y="1292441"/>
                  </a:lnTo>
                  <a:lnTo>
                    <a:pt x="552148" y="1287191"/>
                  </a:lnTo>
                  <a:lnTo>
                    <a:pt x="505312" y="1278470"/>
                  </a:lnTo>
                  <a:lnTo>
                    <a:pt x="459255" y="1266330"/>
                  </a:lnTo>
                  <a:lnTo>
                    <a:pt x="414214" y="1250836"/>
                  </a:lnTo>
                  <a:lnTo>
                    <a:pt x="370427" y="1232066"/>
                  </a:lnTo>
                  <a:lnTo>
                    <a:pt x="328140" y="1210125"/>
                  </a:lnTo>
                  <a:lnTo>
                    <a:pt x="287588" y="1185137"/>
                  </a:lnTo>
                  <a:lnTo>
                    <a:pt x="248986" y="1157237"/>
                  </a:lnTo>
                  <a:lnTo>
                    <a:pt x="212533" y="1126564"/>
                  </a:lnTo>
                  <a:lnTo>
                    <a:pt x="178435" y="1093294"/>
                  </a:lnTo>
                  <a:lnTo>
                    <a:pt x="146884" y="1057610"/>
                  </a:lnTo>
                  <a:lnTo>
                    <a:pt x="118042" y="1019705"/>
                  </a:lnTo>
                  <a:lnTo>
                    <a:pt x="92063" y="979772"/>
                  </a:lnTo>
                  <a:lnTo>
                    <a:pt x="69091" y="938034"/>
                  </a:lnTo>
                  <a:lnTo>
                    <a:pt x="49257" y="894731"/>
                  </a:lnTo>
                  <a:lnTo>
                    <a:pt x="32661" y="850083"/>
                  </a:lnTo>
                  <a:lnTo>
                    <a:pt x="19392" y="804329"/>
                  </a:lnTo>
                  <a:lnTo>
                    <a:pt x="9525" y="757721"/>
                  </a:lnTo>
                  <a:lnTo>
                    <a:pt x="3115" y="710523"/>
                  </a:lnTo>
                  <a:lnTo>
                    <a:pt x="194" y="662982"/>
                  </a:lnTo>
                  <a:lnTo>
                    <a:pt x="0" y="647097"/>
                  </a:lnTo>
                  <a:lnTo>
                    <a:pt x="194" y="631211"/>
                  </a:lnTo>
                  <a:lnTo>
                    <a:pt x="3115" y="583671"/>
                  </a:lnTo>
                  <a:lnTo>
                    <a:pt x="9525" y="536472"/>
                  </a:lnTo>
                  <a:lnTo>
                    <a:pt x="19392" y="489865"/>
                  </a:lnTo>
                  <a:lnTo>
                    <a:pt x="32661" y="444110"/>
                  </a:lnTo>
                  <a:lnTo>
                    <a:pt x="49257" y="399463"/>
                  </a:lnTo>
                  <a:lnTo>
                    <a:pt x="69091" y="356159"/>
                  </a:lnTo>
                  <a:lnTo>
                    <a:pt x="92063" y="314422"/>
                  </a:lnTo>
                  <a:lnTo>
                    <a:pt x="118042" y="274489"/>
                  </a:lnTo>
                  <a:lnTo>
                    <a:pt x="146884" y="236583"/>
                  </a:lnTo>
                  <a:lnTo>
                    <a:pt x="178435" y="200900"/>
                  </a:lnTo>
                  <a:lnTo>
                    <a:pt x="212533" y="167629"/>
                  </a:lnTo>
                  <a:lnTo>
                    <a:pt x="248986" y="136957"/>
                  </a:lnTo>
                  <a:lnTo>
                    <a:pt x="287588" y="109055"/>
                  </a:lnTo>
                  <a:lnTo>
                    <a:pt x="328140" y="84068"/>
                  </a:lnTo>
                  <a:lnTo>
                    <a:pt x="370427" y="62127"/>
                  </a:lnTo>
                  <a:lnTo>
                    <a:pt x="414214" y="43358"/>
                  </a:lnTo>
                  <a:lnTo>
                    <a:pt x="459255" y="27863"/>
                  </a:lnTo>
                  <a:lnTo>
                    <a:pt x="505312" y="15723"/>
                  </a:lnTo>
                  <a:lnTo>
                    <a:pt x="552148" y="7003"/>
                  </a:lnTo>
                  <a:lnTo>
                    <a:pt x="599498" y="1752"/>
                  </a:lnTo>
                  <a:lnTo>
                    <a:pt x="647097" y="0"/>
                  </a:lnTo>
                  <a:lnTo>
                    <a:pt x="662982" y="194"/>
                  </a:lnTo>
                  <a:lnTo>
                    <a:pt x="710523" y="3115"/>
                  </a:lnTo>
                  <a:lnTo>
                    <a:pt x="757721" y="9525"/>
                  </a:lnTo>
                  <a:lnTo>
                    <a:pt x="804329" y="19392"/>
                  </a:lnTo>
                  <a:lnTo>
                    <a:pt x="850083" y="32661"/>
                  </a:lnTo>
                  <a:lnTo>
                    <a:pt x="894731" y="49257"/>
                  </a:lnTo>
                  <a:lnTo>
                    <a:pt x="938034" y="69091"/>
                  </a:lnTo>
                  <a:lnTo>
                    <a:pt x="979772" y="92063"/>
                  </a:lnTo>
                  <a:lnTo>
                    <a:pt x="1019705" y="118042"/>
                  </a:lnTo>
                  <a:lnTo>
                    <a:pt x="1057610" y="146884"/>
                  </a:lnTo>
                  <a:lnTo>
                    <a:pt x="1093294" y="178435"/>
                  </a:lnTo>
                  <a:lnTo>
                    <a:pt x="1126564" y="212533"/>
                  </a:lnTo>
                  <a:lnTo>
                    <a:pt x="1157237" y="248986"/>
                  </a:lnTo>
                  <a:lnTo>
                    <a:pt x="1185137" y="287588"/>
                  </a:lnTo>
                  <a:lnTo>
                    <a:pt x="1210125" y="328140"/>
                  </a:lnTo>
                  <a:lnTo>
                    <a:pt x="1232066" y="370427"/>
                  </a:lnTo>
                  <a:lnTo>
                    <a:pt x="1250836" y="414214"/>
                  </a:lnTo>
                  <a:lnTo>
                    <a:pt x="1266330" y="459255"/>
                  </a:lnTo>
                  <a:lnTo>
                    <a:pt x="1278470" y="505312"/>
                  </a:lnTo>
                  <a:lnTo>
                    <a:pt x="1287191" y="552148"/>
                  </a:lnTo>
                  <a:lnTo>
                    <a:pt x="1292441" y="599498"/>
                  </a:lnTo>
                  <a:lnTo>
                    <a:pt x="1294194" y="647097"/>
                  </a:lnTo>
                  <a:lnTo>
                    <a:pt x="1293999" y="662982"/>
                  </a:lnTo>
                  <a:lnTo>
                    <a:pt x="1291078" y="710523"/>
                  </a:lnTo>
                  <a:lnTo>
                    <a:pt x="1284668" y="757721"/>
                  </a:lnTo>
                  <a:lnTo>
                    <a:pt x="1274802" y="804329"/>
                  </a:lnTo>
                  <a:lnTo>
                    <a:pt x="1261532" y="850083"/>
                  </a:lnTo>
                  <a:lnTo>
                    <a:pt x="1244937" y="894731"/>
                  </a:lnTo>
                  <a:lnTo>
                    <a:pt x="1225102" y="938034"/>
                  </a:lnTo>
                  <a:lnTo>
                    <a:pt x="1202131" y="979772"/>
                  </a:lnTo>
                  <a:lnTo>
                    <a:pt x="1176150" y="1019705"/>
                  </a:lnTo>
                  <a:lnTo>
                    <a:pt x="1147311" y="1057610"/>
                  </a:lnTo>
                  <a:lnTo>
                    <a:pt x="1115758" y="1093294"/>
                  </a:lnTo>
                  <a:lnTo>
                    <a:pt x="1081661" y="1126564"/>
                  </a:lnTo>
                  <a:lnTo>
                    <a:pt x="1045207" y="1157237"/>
                  </a:lnTo>
                  <a:lnTo>
                    <a:pt x="1006606" y="1185137"/>
                  </a:lnTo>
                  <a:lnTo>
                    <a:pt x="966054" y="1210125"/>
                  </a:lnTo>
                  <a:lnTo>
                    <a:pt x="923766" y="1232066"/>
                  </a:lnTo>
                  <a:lnTo>
                    <a:pt x="879979" y="1250836"/>
                  </a:lnTo>
                  <a:lnTo>
                    <a:pt x="834939" y="1266330"/>
                  </a:lnTo>
                  <a:lnTo>
                    <a:pt x="788882" y="1278470"/>
                  </a:lnTo>
                  <a:lnTo>
                    <a:pt x="742046" y="1287191"/>
                  </a:lnTo>
                  <a:lnTo>
                    <a:pt x="694695" y="1292441"/>
                  </a:lnTo>
                  <a:lnTo>
                    <a:pt x="647097" y="1294194"/>
                  </a:lnTo>
                  <a:close/>
                </a:path>
              </a:pathLst>
            </a:custGeom>
            <a:solidFill>
              <a:srgbClr val="F5B6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064398" y="4546030"/>
              <a:ext cx="1194937" cy="11949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28176" y="2156486"/>
            <a:ext cx="69691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00" dirty="0">
                <a:latin typeface="Arial"/>
                <a:cs typeface="Arial"/>
              </a:rPr>
              <a:t>2)Fashion</a:t>
            </a:r>
            <a:r>
              <a:rPr b="0" spc="-305" dirty="0">
                <a:latin typeface="Arial"/>
                <a:cs typeface="Arial"/>
              </a:rPr>
              <a:t> </a:t>
            </a:r>
            <a:r>
              <a:rPr b="0" spc="-295" dirty="0">
                <a:latin typeface="Arial"/>
                <a:cs typeface="Arial"/>
              </a:rPr>
              <a:t>Show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777506" y="3979586"/>
            <a:ext cx="5863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5" dirty="0">
                <a:solidFill>
                  <a:srgbClr val="013333"/>
                </a:solidFill>
                <a:latin typeface="Arial"/>
                <a:cs typeface="Arial"/>
              </a:rPr>
              <a:t>Aids </a:t>
            </a:r>
            <a:r>
              <a:rPr sz="2800" b="1" spc="-70" dirty="0">
                <a:solidFill>
                  <a:srgbClr val="013333"/>
                </a:solidFill>
                <a:latin typeface="Arial"/>
                <a:cs typeface="Arial"/>
              </a:rPr>
              <a:t>in </a:t>
            </a:r>
            <a:r>
              <a:rPr sz="2800" b="1" spc="-40" dirty="0">
                <a:solidFill>
                  <a:srgbClr val="013333"/>
                </a:solidFill>
                <a:latin typeface="Arial"/>
                <a:cs typeface="Arial"/>
              </a:rPr>
              <a:t>showcasing </a:t>
            </a:r>
            <a:r>
              <a:rPr sz="2800" b="1" spc="-15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sz="2800" b="1" spc="-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013333"/>
                </a:solidFill>
                <a:latin typeface="Arial"/>
                <a:cs typeface="Arial"/>
              </a:rPr>
              <a:t>Culture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0" y="114300"/>
            <a:ext cx="6324600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100" dirty="0">
                <a:latin typeface="Arial"/>
                <a:cs typeface="Arial"/>
              </a:rPr>
              <a:t>Costs &amp;Funding </a:t>
            </a:r>
            <a:endParaRPr sz="6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488238" y="29749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br>
              <a:rPr lang="en-US" alt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</a:br>
            <a:endParaRPr lang="en-US" alt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87560"/>
              </p:ext>
            </p:extLst>
          </p:nvPr>
        </p:nvGraphicFramePr>
        <p:xfrm>
          <a:off x="1490983" y="1104900"/>
          <a:ext cx="15114818" cy="9456174"/>
        </p:xfrm>
        <a:graphic>
          <a:graphicData uri="http://schemas.openxmlformats.org/drawingml/2006/table">
            <a:tbl>
              <a:tblPr/>
              <a:tblGrid>
                <a:gridCol w="748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8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15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Expense Distribution</a:t>
                      </a:r>
                      <a:endParaRPr lang="en-US" sz="18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Cost</a:t>
                      </a:r>
                      <a:endParaRPr lang="en-US" sz="18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0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Advertising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$500</a:t>
                      </a: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8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Room Rental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Stage </a:t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$1200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$3000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1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Entertainment</a:t>
                      </a: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$900 (DJ)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$4000 (Performances)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18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Cultural Food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1200 (Cocktail hour)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18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Decorations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$500 (VIP Supplies)</a:t>
                      </a:r>
                    </a:p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$2500 (Supplies/Materials)</a:t>
                      </a: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18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Costumes/Props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$3000 (Designers)</a:t>
                      </a: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54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Other (Explain)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Makeup Artists $1000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Hair: $800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$2000 (Host)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$700 (Photographer) </a:t>
                      </a:r>
                    </a:p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$800 (Videographer) 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$200 (Hangers/Racks)</a:t>
                      </a:r>
                    </a:p>
                    <a:p>
                      <a:pPr rtl="0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$2300 (Fabric</a:t>
                      </a:r>
                      <a:r>
                        <a:rPr lang="en-US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Twese Dance Troupe costumes, 360 camera rental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en-US" sz="2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8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TOTAL PROGRAM COST:</a:t>
                      </a:r>
                    </a:p>
                    <a:p>
                      <a:pPr fontAlgn="t"/>
                      <a:b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</a:b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400" b="1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$24,600</a:t>
                      </a: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72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3333775"/>
            <a:ext cx="416823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810" dirty="0"/>
              <a:t>A</a:t>
            </a:r>
            <a:r>
              <a:rPr sz="9600" spc="55" dirty="0"/>
              <a:t>N</a:t>
            </a:r>
            <a:r>
              <a:rPr sz="9600" spc="-71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1400" y="4838700"/>
            <a:ext cx="10035634" cy="1997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-360" dirty="0">
                <a:solidFill>
                  <a:srgbClr val="860D0D"/>
                </a:solidFill>
                <a:latin typeface="Times New Roman"/>
                <a:cs typeface="Times New Roman"/>
              </a:rPr>
              <a:t>QUESTIONS?</a:t>
            </a:r>
            <a:endParaRPr sz="9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</a:pPr>
            <a:endParaRPr sz="18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55820" y="222006"/>
            <a:ext cx="2436876" cy="1553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656819" y="7847583"/>
            <a:ext cx="2294890" cy="2084705"/>
            <a:chOff x="15656819" y="7847583"/>
            <a:chExt cx="2294890" cy="2084705"/>
          </a:xfrm>
        </p:grpSpPr>
        <p:sp>
          <p:nvSpPr>
            <p:cNvPr id="7" name="object 7"/>
            <p:cNvSpPr/>
            <p:nvPr/>
          </p:nvSpPr>
          <p:spPr>
            <a:xfrm>
              <a:off x="15656819" y="7847583"/>
              <a:ext cx="2294890" cy="2084705"/>
            </a:xfrm>
            <a:custGeom>
              <a:avLst/>
              <a:gdLst/>
              <a:ahLst/>
              <a:cxnLst/>
              <a:rect l="l" t="t" r="r" b="b"/>
              <a:pathLst>
                <a:path w="2294890" h="2084704">
                  <a:moveTo>
                    <a:pt x="968118" y="2084176"/>
                  </a:moveTo>
                  <a:lnTo>
                    <a:pt x="917885" y="2083892"/>
                  </a:lnTo>
                  <a:lnTo>
                    <a:pt x="869226" y="2081528"/>
                  </a:lnTo>
                  <a:lnTo>
                    <a:pt x="822363" y="2076994"/>
                  </a:lnTo>
                  <a:lnTo>
                    <a:pt x="777520" y="2070203"/>
                  </a:lnTo>
                  <a:lnTo>
                    <a:pt x="727527" y="2058795"/>
                  </a:lnTo>
                  <a:lnTo>
                    <a:pt x="680207" y="2043426"/>
                  </a:lnTo>
                  <a:lnTo>
                    <a:pt x="635442" y="2024384"/>
                  </a:lnTo>
                  <a:lnTo>
                    <a:pt x="593113" y="2001955"/>
                  </a:lnTo>
                  <a:lnTo>
                    <a:pt x="553101" y="1976426"/>
                  </a:lnTo>
                  <a:lnTo>
                    <a:pt x="515287" y="1948084"/>
                  </a:lnTo>
                  <a:lnTo>
                    <a:pt x="479554" y="1917216"/>
                  </a:lnTo>
                  <a:lnTo>
                    <a:pt x="445782" y="1884109"/>
                  </a:lnTo>
                  <a:lnTo>
                    <a:pt x="413853" y="1849050"/>
                  </a:lnTo>
                  <a:lnTo>
                    <a:pt x="383648" y="1812326"/>
                  </a:lnTo>
                  <a:lnTo>
                    <a:pt x="355049" y="1774223"/>
                  </a:lnTo>
                  <a:lnTo>
                    <a:pt x="327937" y="1735030"/>
                  </a:lnTo>
                  <a:lnTo>
                    <a:pt x="302192" y="1695032"/>
                  </a:lnTo>
                  <a:lnTo>
                    <a:pt x="277698" y="1654516"/>
                  </a:lnTo>
                  <a:lnTo>
                    <a:pt x="254335" y="1613771"/>
                  </a:lnTo>
                  <a:lnTo>
                    <a:pt x="231984" y="1573081"/>
                  </a:lnTo>
                  <a:lnTo>
                    <a:pt x="210527" y="1532735"/>
                  </a:lnTo>
                  <a:lnTo>
                    <a:pt x="189845" y="1493020"/>
                  </a:lnTo>
                  <a:lnTo>
                    <a:pt x="150332" y="1416628"/>
                  </a:lnTo>
                  <a:lnTo>
                    <a:pt x="131264" y="1380526"/>
                  </a:lnTo>
                  <a:lnTo>
                    <a:pt x="112497" y="1346201"/>
                  </a:lnTo>
                  <a:lnTo>
                    <a:pt x="93912" y="1313942"/>
                  </a:lnTo>
                  <a:lnTo>
                    <a:pt x="15567" y="1168501"/>
                  </a:lnTo>
                  <a:lnTo>
                    <a:pt x="0" y="1045435"/>
                  </a:lnTo>
                  <a:lnTo>
                    <a:pt x="56702" y="877619"/>
                  </a:lnTo>
                  <a:lnTo>
                    <a:pt x="195166" y="597925"/>
                  </a:lnTo>
                  <a:lnTo>
                    <a:pt x="244586" y="549668"/>
                  </a:lnTo>
                  <a:lnTo>
                    <a:pt x="293548" y="503608"/>
                  </a:lnTo>
                  <a:lnTo>
                    <a:pt x="342051" y="459722"/>
                  </a:lnTo>
                  <a:lnTo>
                    <a:pt x="390097" y="417988"/>
                  </a:lnTo>
                  <a:lnTo>
                    <a:pt x="437684" y="378386"/>
                  </a:lnTo>
                  <a:lnTo>
                    <a:pt x="484811" y="340891"/>
                  </a:lnTo>
                  <a:lnTo>
                    <a:pt x="531480" y="305484"/>
                  </a:lnTo>
                  <a:lnTo>
                    <a:pt x="577689" y="272142"/>
                  </a:lnTo>
                  <a:lnTo>
                    <a:pt x="623438" y="240842"/>
                  </a:lnTo>
                  <a:lnTo>
                    <a:pt x="668727" y="211564"/>
                  </a:lnTo>
                  <a:lnTo>
                    <a:pt x="713555" y="184284"/>
                  </a:lnTo>
                  <a:lnTo>
                    <a:pt x="757923" y="158982"/>
                  </a:lnTo>
                  <a:lnTo>
                    <a:pt x="801830" y="135635"/>
                  </a:lnTo>
                  <a:lnTo>
                    <a:pt x="845275" y="114222"/>
                  </a:lnTo>
                  <a:lnTo>
                    <a:pt x="888258" y="94719"/>
                  </a:lnTo>
                  <a:lnTo>
                    <a:pt x="930780" y="77107"/>
                  </a:lnTo>
                  <a:lnTo>
                    <a:pt x="972839" y="61361"/>
                  </a:lnTo>
                  <a:lnTo>
                    <a:pt x="1014436" y="47462"/>
                  </a:lnTo>
                  <a:lnTo>
                    <a:pt x="1055570" y="35386"/>
                  </a:lnTo>
                  <a:lnTo>
                    <a:pt x="1096240" y="25111"/>
                  </a:lnTo>
                  <a:lnTo>
                    <a:pt x="1136447" y="16617"/>
                  </a:lnTo>
                  <a:lnTo>
                    <a:pt x="1176190" y="9881"/>
                  </a:lnTo>
                  <a:lnTo>
                    <a:pt x="1215469" y="4880"/>
                  </a:lnTo>
                  <a:lnTo>
                    <a:pt x="1254284" y="1594"/>
                  </a:lnTo>
                  <a:lnTo>
                    <a:pt x="1292634" y="0"/>
                  </a:lnTo>
                  <a:lnTo>
                    <a:pt x="1330519" y="75"/>
                  </a:lnTo>
                  <a:lnTo>
                    <a:pt x="1404892" y="5150"/>
                  </a:lnTo>
                  <a:lnTo>
                    <a:pt x="1477402" y="16643"/>
                  </a:lnTo>
                  <a:lnTo>
                    <a:pt x="1548046" y="34378"/>
                  </a:lnTo>
                  <a:lnTo>
                    <a:pt x="1616821" y="58180"/>
                  </a:lnTo>
                  <a:lnTo>
                    <a:pt x="1683724" y="87873"/>
                  </a:lnTo>
                  <a:lnTo>
                    <a:pt x="1748755" y="123283"/>
                  </a:lnTo>
                  <a:lnTo>
                    <a:pt x="1811909" y="164233"/>
                  </a:lnTo>
                  <a:lnTo>
                    <a:pt x="1842783" y="186731"/>
                  </a:lnTo>
                  <a:lnTo>
                    <a:pt x="1873186" y="210549"/>
                  </a:lnTo>
                  <a:lnTo>
                    <a:pt x="1903119" y="235664"/>
                  </a:lnTo>
                  <a:lnTo>
                    <a:pt x="1932581" y="262054"/>
                  </a:lnTo>
                  <a:lnTo>
                    <a:pt x="1961573" y="289699"/>
                  </a:lnTo>
                  <a:lnTo>
                    <a:pt x="1990094" y="318575"/>
                  </a:lnTo>
                  <a:lnTo>
                    <a:pt x="2018143" y="348660"/>
                  </a:lnTo>
                  <a:lnTo>
                    <a:pt x="2045720" y="379934"/>
                  </a:lnTo>
                  <a:lnTo>
                    <a:pt x="2084800" y="428039"/>
                  </a:lnTo>
                  <a:lnTo>
                    <a:pt x="2120098" y="476709"/>
                  </a:lnTo>
                  <a:lnTo>
                    <a:pt x="2151742" y="525847"/>
                  </a:lnTo>
                  <a:lnTo>
                    <a:pt x="2179856" y="575357"/>
                  </a:lnTo>
                  <a:lnTo>
                    <a:pt x="2204567" y="625143"/>
                  </a:lnTo>
                  <a:lnTo>
                    <a:pt x="2226000" y="675106"/>
                  </a:lnTo>
                  <a:lnTo>
                    <a:pt x="2244283" y="725152"/>
                  </a:lnTo>
                  <a:lnTo>
                    <a:pt x="2259540" y="775182"/>
                  </a:lnTo>
                  <a:lnTo>
                    <a:pt x="2271898" y="825102"/>
                  </a:lnTo>
                  <a:lnTo>
                    <a:pt x="2281483" y="874813"/>
                  </a:lnTo>
                  <a:lnTo>
                    <a:pt x="2288420" y="924220"/>
                  </a:lnTo>
                  <a:lnTo>
                    <a:pt x="2292836" y="973226"/>
                  </a:lnTo>
                  <a:lnTo>
                    <a:pt x="2294857" y="1021734"/>
                  </a:lnTo>
                  <a:lnTo>
                    <a:pt x="2294609" y="1069647"/>
                  </a:lnTo>
                  <a:lnTo>
                    <a:pt x="2292217" y="1116870"/>
                  </a:lnTo>
                  <a:lnTo>
                    <a:pt x="2287808" y="1163304"/>
                  </a:lnTo>
                  <a:lnTo>
                    <a:pt x="2281508" y="1208855"/>
                  </a:lnTo>
                  <a:lnTo>
                    <a:pt x="2273442" y="1253424"/>
                  </a:lnTo>
                  <a:lnTo>
                    <a:pt x="2263737" y="1296916"/>
                  </a:lnTo>
                  <a:lnTo>
                    <a:pt x="2252519" y="1339234"/>
                  </a:lnTo>
                  <a:lnTo>
                    <a:pt x="2239913" y="1380281"/>
                  </a:lnTo>
                  <a:lnTo>
                    <a:pt x="2226046" y="1419961"/>
                  </a:lnTo>
                  <a:lnTo>
                    <a:pt x="2211044" y="1458177"/>
                  </a:lnTo>
                  <a:lnTo>
                    <a:pt x="2195032" y="1494832"/>
                  </a:lnTo>
                  <a:lnTo>
                    <a:pt x="2178137" y="1529830"/>
                  </a:lnTo>
                  <a:lnTo>
                    <a:pt x="2142201" y="1594468"/>
                  </a:lnTo>
                  <a:lnTo>
                    <a:pt x="2104243" y="1651318"/>
                  </a:lnTo>
                  <a:lnTo>
                    <a:pt x="2065271" y="1699607"/>
                  </a:lnTo>
                  <a:lnTo>
                    <a:pt x="2020749" y="1743411"/>
                  </a:lnTo>
                  <a:lnTo>
                    <a:pt x="1960386" y="1789418"/>
                  </a:lnTo>
                  <a:lnTo>
                    <a:pt x="1925438" y="1812136"/>
                  </a:lnTo>
                  <a:lnTo>
                    <a:pt x="1887611" y="1834545"/>
                  </a:lnTo>
                  <a:lnTo>
                    <a:pt x="1847126" y="1856558"/>
                  </a:lnTo>
                  <a:lnTo>
                    <a:pt x="1804207" y="1878085"/>
                  </a:lnTo>
                  <a:lnTo>
                    <a:pt x="1759076" y="1899038"/>
                  </a:lnTo>
                  <a:lnTo>
                    <a:pt x="1711955" y="1919328"/>
                  </a:lnTo>
                  <a:lnTo>
                    <a:pt x="1663068" y="1938866"/>
                  </a:lnTo>
                  <a:lnTo>
                    <a:pt x="1612637" y="1957565"/>
                  </a:lnTo>
                  <a:lnTo>
                    <a:pt x="1560885" y="1975335"/>
                  </a:lnTo>
                  <a:lnTo>
                    <a:pt x="1508035" y="1992087"/>
                  </a:lnTo>
                  <a:lnTo>
                    <a:pt x="1454309" y="2007734"/>
                  </a:lnTo>
                  <a:lnTo>
                    <a:pt x="1399930" y="2022187"/>
                  </a:lnTo>
                  <a:lnTo>
                    <a:pt x="1345121" y="2035356"/>
                  </a:lnTo>
                  <a:lnTo>
                    <a:pt x="1290105" y="2047154"/>
                  </a:lnTo>
                  <a:lnTo>
                    <a:pt x="1235103" y="2057492"/>
                  </a:lnTo>
                  <a:lnTo>
                    <a:pt x="1180340" y="2066281"/>
                  </a:lnTo>
                  <a:lnTo>
                    <a:pt x="1126037" y="2073432"/>
                  </a:lnTo>
                  <a:lnTo>
                    <a:pt x="1072417" y="2078858"/>
                  </a:lnTo>
                  <a:lnTo>
                    <a:pt x="1019703" y="2082469"/>
                  </a:lnTo>
                  <a:lnTo>
                    <a:pt x="968118" y="2084176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04577" y="8209639"/>
              <a:ext cx="1575435" cy="1413510"/>
            </a:xfrm>
            <a:custGeom>
              <a:avLst/>
              <a:gdLst/>
              <a:ahLst/>
              <a:cxnLst/>
              <a:rect l="l" t="t" r="r" b="b"/>
              <a:pathLst>
                <a:path w="1575434" h="1413509">
                  <a:moveTo>
                    <a:pt x="792264" y="1413021"/>
                  </a:moveTo>
                  <a:lnTo>
                    <a:pt x="736217" y="1412061"/>
                  </a:lnTo>
                  <a:lnTo>
                    <a:pt x="680280" y="1409150"/>
                  </a:lnTo>
                  <a:lnTo>
                    <a:pt x="624936" y="1404243"/>
                  </a:lnTo>
                  <a:lnTo>
                    <a:pt x="570671" y="1397293"/>
                  </a:lnTo>
                  <a:lnTo>
                    <a:pt x="517966" y="1388255"/>
                  </a:lnTo>
                  <a:lnTo>
                    <a:pt x="467305" y="1377082"/>
                  </a:lnTo>
                  <a:lnTo>
                    <a:pt x="419172" y="1363729"/>
                  </a:lnTo>
                  <a:lnTo>
                    <a:pt x="374050" y="1348149"/>
                  </a:lnTo>
                  <a:lnTo>
                    <a:pt x="332423" y="1330296"/>
                  </a:lnTo>
                  <a:lnTo>
                    <a:pt x="287142" y="1304917"/>
                  </a:lnTo>
                  <a:lnTo>
                    <a:pt x="247075" y="1275286"/>
                  </a:lnTo>
                  <a:lnTo>
                    <a:pt x="211816" y="1241891"/>
                  </a:lnTo>
                  <a:lnTo>
                    <a:pt x="180958" y="1205224"/>
                  </a:lnTo>
                  <a:lnTo>
                    <a:pt x="154096" y="1165774"/>
                  </a:lnTo>
                  <a:lnTo>
                    <a:pt x="130822" y="1124031"/>
                  </a:lnTo>
                  <a:lnTo>
                    <a:pt x="110730" y="1080486"/>
                  </a:lnTo>
                  <a:lnTo>
                    <a:pt x="93415" y="1035628"/>
                  </a:lnTo>
                  <a:lnTo>
                    <a:pt x="78469" y="989946"/>
                  </a:lnTo>
                  <a:lnTo>
                    <a:pt x="65486" y="943933"/>
                  </a:lnTo>
                  <a:lnTo>
                    <a:pt x="54060" y="898076"/>
                  </a:lnTo>
                  <a:lnTo>
                    <a:pt x="43785" y="852866"/>
                  </a:lnTo>
                  <a:lnTo>
                    <a:pt x="34253" y="808794"/>
                  </a:lnTo>
                  <a:lnTo>
                    <a:pt x="27619" y="777816"/>
                  </a:lnTo>
                  <a:lnTo>
                    <a:pt x="21037" y="747938"/>
                  </a:lnTo>
                  <a:lnTo>
                    <a:pt x="14350" y="719423"/>
                  </a:lnTo>
                  <a:lnTo>
                    <a:pt x="7401" y="692532"/>
                  </a:lnTo>
                  <a:lnTo>
                    <a:pt x="0" y="639127"/>
                  </a:lnTo>
                  <a:lnTo>
                    <a:pt x="4886" y="583279"/>
                  </a:lnTo>
                  <a:lnTo>
                    <a:pt x="19676" y="526512"/>
                  </a:lnTo>
                  <a:lnTo>
                    <a:pt x="41984" y="470348"/>
                  </a:lnTo>
                  <a:lnTo>
                    <a:pt x="69423" y="416307"/>
                  </a:lnTo>
                  <a:lnTo>
                    <a:pt x="99608" y="365912"/>
                  </a:lnTo>
                  <a:lnTo>
                    <a:pt x="130154" y="320686"/>
                  </a:lnTo>
                  <a:lnTo>
                    <a:pt x="158732" y="282078"/>
                  </a:lnTo>
                  <a:lnTo>
                    <a:pt x="182786" y="251823"/>
                  </a:lnTo>
                  <a:lnTo>
                    <a:pt x="208232" y="221895"/>
                  </a:lnTo>
                  <a:lnTo>
                    <a:pt x="266387" y="189277"/>
                  </a:lnTo>
                  <a:lnTo>
                    <a:pt x="320809" y="161145"/>
                  </a:lnTo>
                  <a:lnTo>
                    <a:pt x="374289" y="135266"/>
                  </a:lnTo>
                  <a:lnTo>
                    <a:pt x="426819" y="111642"/>
                  </a:lnTo>
                  <a:lnTo>
                    <a:pt x="478395" y="90277"/>
                  </a:lnTo>
                  <a:lnTo>
                    <a:pt x="529008" y="71172"/>
                  </a:lnTo>
                  <a:lnTo>
                    <a:pt x="578654" y="54330"/>
                  </a:lnTo>
                  <a:lnTo>
                    <a:pt x="627326" y="39753"/>
                  </a:lnTo>
                  <a:lnTo>
                    <a:pt x="675016" y="27443"/>
                  </a:lnTo>
                  <a:lnTo>
                    <a:pt x="721720" y="17404"/>
                  </a:lnTo>
                  <a:lnTo>
                    <a:pt x="767431" y="9638"/>
                  </a:lnTo>
                  <a:lnTo>
                    <a:pt x="812141" y="4147"/>
                  </a:lnTo>
                  <a:lnTo>
                    <a:pt x="855846" y="933"/>
                  </a:lnTo>
                  <a:lnTo>
                    <a:pt x="898538" y="0"/>
                  </a:lnTo>
                  <a:lnTo>
                    <a:pt x="940211" y="1348"/>
                  </a:lnTo>
                  <a:lnTo>
                    <a:pt x="980859" y="4982"/>
                  </a:lnTo>
                  <a:lnTo>
                    <a:pt x="1020475" y="10903"/>
                  </a:lnTo>
                  <a:lnTo>
                    <a:pt x="1059054" y="19113"/>
                  </a:lnTo>
                  <a:lnTo>
                    <a:pt x="1071484" y="22592"/>
                  </a:lnTo>
                  <a:lnTo>
                    <a:pt x="885346" y="22592"/>
                  </a:lnTo>
                  <a:lnTo>
                    <a:pt x="841079" y="24316"/>
                  </a:lnTo>
                  <a:lnTo>
                    <a:pt x="795676" y="28532"/>
                  </a:lnTo>
                  <a:lnTo>
                    <a:pt x="749146" y="35237"/>
                  </a:lnTo>
                  <a:lnTo>
                    <a:pt x="701499" y="44428"/>
                  </a:lnTo>
                  <a:lnTo>
                    <a:pt x="652743" y="56104"/>
                  </a:lnTo>
                  <a:lnTo>
                    <a:pt x="602888" y="70261"/>
                  </a:lnTo>
                  <a:lnTo>
                    <a:pt x="551943" y="86898"/>
                  </a:lnTo>
                  <a:lnTo>
                    <a:pt x="499917" y="106013"/>
                  </a:lnTo>
                  <a:lnTo>
                    <a:pt x="446819" y="127602"/>
                  </a:lnTo>
                  <a:lnTo>
                    <a:pt x="392659" y="151664"/>
                  </a:lnTo>
                  <a:lnTo>
                    <a:pt x="337446" y="178197"/>
                  </a:lnTo>
                  <a:lnTo>
                    <a:pt x="281188" y="207197"/>
                  </a:lnTo>
                  <a:lnTo>
                    <a:pt x="223896" y="238664"/>
                  </a:lnTo>
                  <a:lnTo>
                    <a:pt x="192420" y="276183"/>
                  </a:lnTo>
                  <a:lnTo>
                    <a:pt x="162570" y="314961"/>
                  </a:lnTo>
                  <a:lnTo>
                    <a:pt x="134293" y="354996"/>
                  </a:lnTo>
                  <a:lnTo>
                    <a:pt x="107537" y="396288"/>
                  </a:lnTo>
                  <a:lnTo>
                    <a:pt x="82659" y="439749"/>
                  </a:lnTo>
                  <a:lnTo>
                    <a:pt x="59365" y="487418"/>
                  </a:lnTo>
                  <a:lnTo>
                    <a:pt x="39987" y="537633"/>
                  </a:lnTo>
                  <a:lnTo>
                    <a:pt x="26857" y="588733"/>
                  </a:lnTo>
                  <a:lnTo>
                    <a:pt x="22304" y="639057"/>
                  </a:lnTo>
                  <a:lnTo>
                    <a:pt x="28659" y="686943"/>
                  </a:lnTo>
                  <a:lnTo>
                    <a:pt x="35696" y="714166"/>
                  </a:lnTo>
                  <a:lnTo>
                    <a:pt x="42575" y="742908"/>
                  </a:lnTo>
                  <a:lnTo>
                    <a:pt x="49349" y="773013"/>
                  </a:lnTo>
                  <a:lnTo>
                    <a:pt x="56071" y="804323"/>
                  </a:lnTo>
                  <a:lnTo>
                    <a:pt x="65331" y="847225"/>
                  </a:lnTo>
                  <a:lnTo>
                    <a:pt x="75295" y="891247"/>
                  </a:lnTo>
                  <a:lnTo>
                    <a:pt x="86350" y="935903"/>
                  </a:lnTo>
                  <a:lnTo>
                    <a:pt x="98883" y="980705"/>
                  </a:lnTo>
                  <a:lnTo>
                    <a:pt x="113279" y="1025167"/>
                  </a:lnTo>
                  <a:lnTo>
                    <a:pt x="129926" y="1068802"/>
                  </a:lnTo>
                  <a:lnTo>
                    <a:pt x="149210" y="1111122"/>
                  </a:lnTo>
                  <a:lnTo>
                    <a:pt x="171517" y="1151641"/>
                  </a:lnTo>
                  <a:lnTo>
                    <a:pt x="197234" y="1189872"/>
                  </a:lnTo>
                  <a:lnTo>
                    <a:pt x="226748" y="1225327"/>
                  </a:lnTo>
                  <a:lnTo>
                    <a:pt x="260445" y="1257521"/>
                  </a:lnTo>
                  <a:lnTo>
                    <a:pt x="298711" y="1285965"/>
                  </a:lnTo>
                  <a:lnTo>
                    <a:pt x="341933" y="1310174"/>
                  </a:lnTo>
                  <a:lnTo>
                    <a:pt x="382729" y="1327661"/>
                  </a:lnTo>
                  <a:lnTo>
                    <a:pt x="426898" y="1342913"/>
                  </a:lnTo>
                  <a:lnTo>
                    <a:pt x="473976" y="1355977"/>
                  </a:lnTo>
                  <a:lnTo>
                    <a:pt x="523496" y="1366905"/>
                  </a:lnTo>
                  <a:lnTo>
                    <a:pt x="574993" y="1375745"/>
                  </a:lnTo>
                  <a:lnTo>
                    <a:pt x="628001" y="1382547"/>
                  </a:lnTo>
                  <a:lnTo>
                    <a:pt x="682053" y="1387359"/>
                  </a:lnTo>
                  <a:lnTo>
                    <a:pt x="736684" y="1390232"/>
                  </a:lnTo>
                  <a:lnTo>
                    <a:pt x="791428" y="1391214"/>
                  </a:lnTo>
                  <a:lnTo>
                    <a:pt x="1051633" y="1391214"/>
                  </a:lnTo>
                  <a:lnTo>
                    <a:pt x="1030075" y="1395159"/>
                  </a:lnTo>
                  <a:lnTo>
                    <a:pt x="973578" y="1402877"/>
                  </a:lnTo>
                  <a:lnTo>
                    <a:pt x="914678" y="1408469"/>
                  </a:lnTo>
                  <a:lnTo>
                    <a:pt x="854024" y="1411872"/>
                  </a:lnTo>
                  <a:lnTo>
                    <a:pt x="792264" y="1413021"/>
                  </a:lnTo>
                  <a:close/>
                </a:path>
                <a:path w="1575434" h="1413509">
                  <a:moveTo>
                    <a:pt x="1051633" y="1391214"/>
                  </a:moveTo>
                  <a:lnTo>
                    <a:pt x="791428" y="1391214"/>
                  </a:lnTo>
                  <a:lnTo>
                    <a:pt x="845819" y="1390356"/>
                  </a:lnTo>
                  <a:lnTo>
                    <a:pt x="899392" y="1387706"/>
                  </a:lnTo>
                  <a:lnTo>
                    <a:pt x="951680" y="1383314"/>
                  </a:lnTo>
                  <a:lnTo>
                    <a:pt x="1002218" y="1377229"/>
                  </a:lnTo>
                  <a:lnTo>
                    <a:pt x="1050539" y="1369501"/>
                  </a:lnTo>
                  <a:lnTo>
                    <a:pt x="1096178" y="1360179"/>
                  </a:lnTo>
                  <a:lnTo>
                    <a:pt x="1138669" y="1349312"/>
                  </a:lnTo>
                  <a:lnTo>
                    <a:pt x="1177547" y="1336950"/>
                  </a:lnTo>
                  <a:lnTo>
                    <a:pt x="1242596" y="1307938"/>
                  </a:lnTo>
                  <a:lnTo>
                    <a:pt x="1306107" y="1262497"/>
                  </a:lnTo>
                  <a:lnTo>
                    <a:pt x="1340597" y="1230701"/>
                  </a:lnTo>
                  <a:lnTo>
                    <a:pt x="1375597" y="1193003"/>
                  </a:lnTo>
                  <a:lnTo>
                    <a:pt x="1410126" y="1149516"/>
                  </a:lnTo>
                  <a:lnTo>
                    <a:pt x="1443199" y="1100349"/>
                  </a:lnTo>
                  <a:lnTo>
                    <a:pt x="1473834" y="1045614"/>
                  </a:lnTo>
                  <a:lnTo>
                    <a:pt x="1501047" y="985423"/>
                  </a:lnTo>
                  <a:lnTo>
                    <a:pt x="1525125" y="915569"/>
                  </a:lnTo>
                  <a:lnTo>
                    <a:pt x="1535215" y="876480"/>
                  </a:lnTo>
                  <a:lnTo>
                    <a:pt x="1543376" y="834817"/>
                  </a:lnTo>
                  <a:lnTo>
                    <a:pt x="1549136" y="790731"/>
                  </a:lnTo>
                  <a:lnTo>
                    <a:pt x="1552024" y="744375"/>
                  </a:lnTo>
                  <a:lnTo>
                    <a:pt x="1551566" y="695900"/>
                  </a:lnTo>
                  <a:lnTo>
                    <a:pt x="1547292" y="645456"/>
                  </a:lnTo>
                  <a:lnTo>
                    <a:pt x="1538729" y="593196"/>
                  </a:lnTo>
                  <a:lnTo>
                    <a:pt x="1525405" y="539271"/>
                  </a:lnTo>
                  <a:lnTo>
                    <a:pt x="1506848" y="483832"/>
                  </a:lnTo>
                  <a:lnTo>
                    <a:pt x="1482586" y="427030"/>
                  </a:lnTo>
                  <a:lnTo>
                    <a:pt x="1456278" y="375246"/>
                  </a:lnTo>
                  <a:lnTo>
                    <a:pt x="1428021" y="326921"/>
                  </a:lnTo>
                  <a:lnTo>
                    <a:pt x="1397835" y="282078"/>
                  </a:lnTo>
                  <a:lnTo>
                    <a:pt x="1365740" y="240740"/>
                  </a:lnTo>
                  <a:lnTo>
                    <a:pt x="1331755" y="202929"/>
                  </a:lnTo>
                  <a:lnTo>
                    <a:pt x="1295903" y="168669"/>
                  </a:lnTo>
                  <a:lnTo>
                    <a:pt x="1258201" y="137982"/>
                  </a:lnTo>
                  <a:lnTo>
                    <a:pt x="1218672" y="110890"/>
                  </a:lnTo>
                  <a:lnTo>
                    <a:pt x="1177334" y="87416"/>
                  </a:lnTo>
                  <a:lnTo>
                    <a:pt x="1134209" y="67584"/>
                  </a:lnTo>
                  <a:lnTo>
                    <a:pt x="1089315" y="51415"/>
                  </a:lnTo>
                  <a:lnTo>
                    <a:pt x="1050867" y="40650"/>
                  </a:lnTo>
                  <a:lnTo>
                    <a:pt x="1011237" y="32387"/>
                  </a:lnTo>
                  <a:lnTo>
                    <a:pt x="970434" y="26625"/>
                  </a:lnTo>
                  <a:lnTo>
                    <a:pt x="928467" y="23360"/>
                  </a:lnTo>
                  <a:lnTo>
                    <a:pt x="885346" y="22592"/>
                  </a:lnTo>
                  <a:lnTo>
                    <a:pt x="1071484" y="22592"/>
                  </a:lnTo>
                  <a:lnTo>
                    <a:pt x="1139311" y="44891"/>
                  </a:lnTo>
                  <a:lnTo>
                    <a:pt x="1180480" y="63316"/>
                  </a:lnTo>
                  <a:lnTo>
                    <a:pt x="1220079" y="84874"/>
                  </a:lnTo>
                  <a:lnTo>
                    <a:pt x="1258094" y="109546"/>
                  </a:lnTo>
                  <a:lnTo>
                    <a:pt x="1294508" y="137316"/>
                  </a:lnTo>
                  <a:lnTo>
                    <a:pt x="1329305" y="168166"/>
                  </a:lnTo>
                  <a:lnTo>
                    <a:pt x="1362472" y="202079"/>
                  </a:lnTo>
                  <a:lnTo>
                    <a:pt x="1393991" y="239036"/>
                  </a:lnTo>
                  <a:lnTo>
                    <a:pt x="1423847" y="279022"/>
                  </a:lnTo>
                  <a:lnTo>
                    <a:pt x="1452025" y="322017"/>
                  </a:lnTo>
                  <a:lnTo>
                    <a:pt x="1478509" y="368006"/>
                  </a:lnTo>
                  <a:lnTo>
                    <a:pt x="1503284" y="416969"/>
                  </a:lnTo>
                  <a:lnTo>
                    <a:pt x="1528294" y="475564"/>
                  </a:lnTo>
                  <a:lnTo>
                    <a:pt x="1547427" y="532747"/>
                  </a:lnTo>
                  <a:lnTo>
                    <a:pt x="1561167" y="588367"/>
                  </a:lnTo>
                  <a:lnTo>
                    <a:pt x="1570000" y="642268"/>
                  </a:lnTo>
                  <a:lnTo>
                    <a:pt x="1574413" y="694299"/>
                  </a:lnTo>
                  <a:lnTo>
                    <a:pt x="1574886" y="744375"/>
                  </a:lnTo>
                  <a:lnTo>
                    <a:pt x="1571917" y="792134"/>
                  </a:lnTo>
                  <a:lnTo>
                    <a:pt x="1565981" y="837632"/>
                  </a:lnTo>
                  <a:lnTo>
                    <a:pt x="1557565" y="880646"/>
                  </a:lnTo>
                  <a:lnTo>
                    <a:pt x="1547157" y="921022"/>
                  </a:lnTo>
                  <a:lnTo>
                    <a:pt x="1535242" y="958607"/>
                  </a:lnTo>
                  <a:lnTo>
                    <a:pt x="1497331" y="1048672"/>
                  </a:lnTo>
                  <a:lnTo>
                    <a:pt x="1469498" y="1099734"/>
                  </a:lnTo>
                  <a:lnTo>
                    <a:pt x="1439511" y="1146339"/>
                  </a:lnTo>
                  <a:lnTo>
                    <a:pt x="1408073" y="1188389"/>
                  </a:lnTo>
                  <a:lnTo>
                    <a:pt x="1375889" y="1225788"/>
                  </a:lnTo>
                  <a:lnTo>
                    <a:pt x="1343664" y="1258440"/>
                  </a:lnTo>
                  <a:lnTo>
                    <a:pt x="1312102" y="1286247"/>
                  </a:lnTo>
                  <a:lnTo>
                    <a:pt x="1253784" y="1326942"/>
                  </a:lnTo>
                  <a:lnTo>
                    <a:pt x="1219043" y="1344321"/>
                  </a:lnTo>
                  <a:lnTo>
                    <a:pt x="1178652" y="1359897"/>
                  </a:lnTo>
                  <a:lnTo>
                    <a:pt x="1133261" y="1373604"/>
                  </a:lnTo>
                  <a:lnTo>
                    <a:pt x="1083519" y="1385380"/>
                  </a:lnTo>
                  <a:lnTo>
                    <a:pt x="1051633" y="1391214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35090" y="9200802"/>
            <a:ext cx="1978025" cy="763270"/>
          </a:xfrm>
          <a:custGeom>
            <a:avLst/>
            <a:gdLst/>
            <a:ahLst/>
            <a:cxnLst/>
            <a:rect l="l" t="t" r="r" b="b"/>
            <a:pathLst>
              <a:path w="1978025" h="763270">
                <a:moveTo>
                  <a:pt x="1343842" y="762942"/>
                </a:moveTo>
                <a:lnTo>
                  <a:pt x="1297862" y="757286"/>
                </a:lnTo>
                <a:lnTo>
                  <a:pt x="1254785" y="746779"/>
                </a:lnTo>
                <a:lnTo>
                  <a:pt x="1214396" y="731860"/>
                </a:lnTo>
                <a:lnTo>
                  <a:pt x="1176480" y="712968"/>
                </a:lnTo>
                <a:lnTo>
                  <a:pt x="1140820" y="690543"/>
                </a:lnTo>
                <a:lnTo>
                  <a:pt x="1107203" y="665024"/>
                </a:lnTo>
                <a:lnTo>
                  <a:pt x="1075413" y="636851"/>
                </a:lnTo>
                <a:lnTo>
                  <a:pt x="1045233" y="606462"/>
                </a:lnTo>
                <a:lnTo>
                  <a:pt x="1016450" y="574297"/>
                </a:lnTo>
                <a:lnTo>
                  <a:pt x="988848" y="540796"/>
                </a:lnTo>
                <a:lnTo>
                  <a:pt x="962211" y="506397"/>
                </a:lnTo>
                <a:lnTo>
                  <a:pt x="936325" y="471540"/>
                </a:lnTo>
                <a:lnTo>
                  <a:pt x="885941" y="402210"/>
                </a:lnTo>
                <a:lnTo>
                  <a:pt x="861013" y="368616"/>
                </a:lnTo>
                <a:lnTo>
                  <a:pt x="835975" y="336320"/>
                </a:lnTo>
                <a:lnTo>
                  <a:pt x="810610" y="305764"/>
                </a:lnTo>
                <a:lnTo>
                  <a:pt x="784704" y="277385"/>
                </a:lnTo>
                <a:lnTo>
                  <a:pt x="730406" y="228919"/>
                </a:lnTo>
                <a:lnTo>
                  <a:pt x="671358" y="194437"/>
                </a:lnTo>
                <a:lnTo>
                  <a:pt x="605839" y="177454"/>
                </a:lnTo>
                <a:lnTo>
                  <a:pt x="570115" y="176623"/>
                </a:lnTo>
                <a:lnTo>
                  <a:pt x="329065" y="193309"/>
                </a:lnTo>
                <a:lnTo>
                  <a:pt x="200771" y="231590"/>
                </a:lnTo>
                <a:lnTo>
                  <a:pt x="142084" y="320912"/>
                </a:lnTo>
                <a:lnTo>
                  <a:pt x="109856" y="490722"/>
                </a:lnTo>
                <a:lnTo>
                  <a:pt x="0" y="497385"/>
                </a:lnTo>
                <a:lnTo>
                  <a:pt x="3906" y="453721"/>
                </a:lnTo>
                <a:lnTo>
                  <a:pt x="16380" y="394990"/>
                </a:lnTo>
                <a:lnTo>
                  <a:pt x="42616" y="307974"/>
                </a:lnTo>
                <a:lnTo>
                  <a:pt x="62316" y="262869"/>
                </a:lnTo>
                <a:lnTo>
                  <a:pt x="88453" y="221531"/>
                </a:lnTo>
                <a:lnTo>
                  <a:pt x="120102" y="183908"/>
                </a:lnTo>
                <a:lnTo>
                  <a:pt x="156336" y="149947"/>
                </a:lnTo>
                <a:lnTo>
                  <a:pt x="196230" y="119596"/>
                </a:lnTo>
                <a:lnTo>
                  <a:pt x="238858" y="92805"/>
                </a:lnTo>
                <a:lnTo>
                  <a:pt x="283294" y="69520"/>
                </a:lnTo>
                <a:lnTo>
                  <a:pt x="328611" y="49689"/>
                </a:lnTo>
                <a:lnTo>
                  <a:pt x="373885" y="33261"/>
                </a:lnTo>
                <a:lnTo>
                  <a:pt x="418188" y="20184"/>
                </a:lnTo>
                <a:lnTo>
                  <a:pt x="460596" y="10406"/>
                </a:lnTo>
                <a:lnTo>
                  <a:pt x="500183" y="3874"/>
                </a:lnTo>
                <a:lnTo>
                  <a:pt x="573016" y="0"/>
                </a:lnTo>
                <a:lnTo>
                  <a:pt x="611004" y="2506"/>
                </a:lnTo>
                <a:lnTo>
                  <a:pt x="649873" y="8523"/>
                </a:lnTo>
                <a:lnTo>
                  <a:pt x="689511" y="18515"/>
                </a:lnTo>
                <a:lnTo>
                  <a:pt x="729807" y="32950"/>
                </a:lnTo>
                <a:lnTo>
                  <a:pt x="770649" y="52292"/>
                </a:lnTo>
                <a:lnTo>
                  <a:pt x="811925" y="77007"/>
                </a:lnTo>
                <a:lnTo>
                  <a:pt x="853523" y="107563"/>
                </a:lnTo>
                <a:lnTo>
                  <a:pt x="895332" y="144425"/>
                </a:lnTo>
                <a:lnTo>
                  <a:pt x="937240" y="188058"/>
                </a:lnTo>
                <a:lnTo>
                  <a:pt x="979134" y="238929"/>
                </a:lnTo>
                <a:lnTo>
                  <a:pt x="1020903" y="297504"/>
                </a:lnTo>
                <a:lnTo>
                  <a:pt x="1066051" y="359686"/>
                </a:lnTo>
                <a:lnTo>
                  <a:pt x="1110469" y="410447"/>
                </a:lnTo>
                <a:lnTo>
                  <a:pt x="1153991" y="450919"/>
                </a:lnTo>
                <a:lnTo>
                  <a:pt x="1196450" y="482235"/>
                </a:lnTo>
                <a:lnTo>
                  <a:pt x="1237679" y="505527"/>
                </a:lnTo>
                <a:lnTo>
                  <a:pt x="1277512" y="521928"/>
                </a:lnTo>
                <a:lnTo>
                  <a:pt x="1315782" y="532571"/>
                </a:lnTo>
                <a:lnTo>
                  <a:pt x="1386970" y="541114"/>
                </a:lnTo>
                <a:lnTo>
                  <a:pt x="1419554" y="541279"/>
                </a:lnTo>
                <a:lnTo>
                  <a:pt x="1449910" y="540217"/>
                </a:lnTo>
                <a:lnTo>
                  <a:pt x="1582687" y="528661"/>
                </a:lnTo>
                <a:lnTo>
                  <a:pt x="1670451" y="490603"/>
                </a:lnTo>
                <a:lnTo>
                  <a:pt x="1752354" y="395258"/>
                </a:lnTo>
                <a:lnTo>
                  <a:pt x="1867552" y="211840"/>
                </a:lnTo>
                <a:lnTo>
                  <a:pt x="1977408" y="332721"/>
                </a:lnTo>
                <a:lnTo>
                  <a:pt x="1934082" y="403557"/>
                </a:lnTo>
                <a:lnTo>
                  <a:pt x="1809073" y="557469"/>
                </a:lnTo>
                <a:lnTo>
                  <a:pt x="1609840" y="706562"/>
                </a:lnTo>
                <a:lnTo>
                  <a:pt x="1343842" y="762942"/>
                </a:lnTo>
                <a:close/>
              </a:path>
            </a:pathLst>
          </a:custGeom>
          <a:solidFill>
            <a:srgbClr val="01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1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1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466</Words>
  <Application>Microsoft Macintosh PowerPoint</Application>
  <PresentationFormat>Custom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Tahoma</vt:lpstr>
      <vt:lpstr>Times New Roman</vt:lpstr>
      <vt:lpstr>Verdana</vt:lpstr>
      <vt:lpstr>Office Theme</vt:lpstr>
      <vt:lpstr>1_Office Theme</vt:lpstr>
      <vt:lpstr>Rutgers</vt:lpstr>
      <vt:lpstr>What is Twese?</vt:lpstr>
      <vt:lpstr>OUR MISSION</vt:lpstr>
      <vt:lpstr>F  A  L  L</vt:lpstr>
      <vt:lpstr>1) Banquet</vt:lpstr>
      <vt:lpstr>2)Fashion Show</vt:lpstr>
      <vt:lpstr>Costs &amp;Funding </vt:lpstr>
      <vt:lpstr>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Twese</dc:title>
  <dc:creator>IKMATU IBRAHIM</dc:creator>
  <cp:keywords>DAElEkG4h9g,BAEGT8I7tNM</cp:keywords>
  <cp:lastModifiedBy>Sandra Ulokameje</cp:lastModifiedBy>
  <cp:revision>11</cp:revision>
  <dcterms:created xsi:type="dcterms:W3CDTF">2021-10-25T14:33:19Z</dcterms:created>
  <dcterms:modified xsi:type="dcterms:W3CDTF">2021-10-25T17:42:17Z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2021-09-20T00:00:00Z</vt:filetime>
  </property>
  <property fmtid="{D5CDD505-2E9C-101B-9397-08002B2CF9AE}" pid="3" name="Creator">
    <vt:lpwstr>Canva</vt:lpwstr>
  </property>
  <property fmtid="{D5CDD505-2E9C-101B-9397-08002B2CF9AE}" pid="4" name="LastSaved">
    <vt:filetime>2021-10-25T00:00:00Z</vt:filetime>
  </property>
</Properties>
</file>